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13"/>
  </p:notesMasterIdLst>
  <p:sldIdLst>
    <p:sldId id="256" r:id="rId3"/>
    <p:sldId id="257" r:id="rId4"/>
    <p:sldId id="258" r:id="rId5"/>
    <p:sldId id="267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DBE4BA-2E5A-44C6-B472-977A0EFE534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176DB8-0812-43DA-8FAC-129AD288D84E}">
      <dgm:prSet phldrT="[Текст]"/>
      <dgm:spPr/>
      <dgm:t>
        <a:bodyPr/>
        <a:lstStyle/>
        <a:p>
          <a:r>
            <a:rPr lang="ru-RU" dirty="0" smtClean="0"/>
            <a:t>Срок проведения итогового сочинения (изложения) </a:t>
          </a:r>
          <a:endParaRPr lang="ru-RU" dirty="0"/>
        </a:p>
      </dgm:t>
    </dgm:pt>
    <dgm:pt modelId="{C30812B2-A436-462D-9744-32FDB52BCA53}" type="parTrans" cxnId="{A4BE0D8B-F776-43F1-9D4F-9DB719CA0210}">
      <dgm:prSet/>
      <dgm:spPr/>
      <dgm:t>
        <a:bodyPr/>
        <a:lstStyle/>
        <a:p>
          <a:endParaRPr lang="ru-RU"/>
        </a:p>
      </dgm:t>
    </dgm:pt>
    <dgm:pt modelId="{A9F2CAC4-E66A-4841-91CD-8952E629694C}" type="sibTrans" cxnId="{A4BE0D8B-F776-43F1-9D4F-9DB719CA0210}">
      <dgm:prSet/>
      <dgm:spPr/>
      <dgm:t>
        <a:bodyPr/>
        <a:lstStyle/>
        <a:p>
          <a:endParaRPr lang="ru-RU"/>
        </a:p>
      </dgm:t>
    </dgm:pt>
    <dgm:pt modelId="{08AEBE88-D1BF-4B98-B279-4ED3879CB1FE}">
      <dgm:prSet phldrT="[Текст]"/>
      <dgm:spPr/>
      <dgm:t>
        <a:bodyPr/>
        <a:lstStyle/>
        <a:p>
          <a:r>
            <a:rPr lang="ru-RU" dirty="0" smtClean="0"/>
            <a:t>6 декабря 2017 года </a:t>
          </a:r>
          <a:endParaRPr lang="ru-RU" dirty="0"/>
        </a:p>
      </dgm:t>
    </dgm:pt>
    <dgm:pt modelId="{ADD51398-D5A0-4F12-9A32-077BC1433C11}" type="parTrans" cxnId="{DEAE5EAD-B322-4B34-89DA-8EEFCB0B6691}">
      <dgm:prSet/>
      <dgm:spPr/>
      <dgm:t>
        <a:bodyPr/>
        <a:lstStyle/>
        <a:p>
          <a:endParaRPr lang="ru-RU"/>
        </a:p>
      </dgm:t>
    </dgm:pt>
    <dgm:pt modelId="{8B35EE7E-7DEE-49A5-8B3A-AB67BFE3ABF3}" type="sibTrans" cxnId="{DEAE5EAD-B322-4B34-89DA-8EEFCB0B6691}">
      <dgm:prSet/>
      <dgm:spPr/>
      <dgm:t>
        <a:bodyPr/>
        <a:lstStyle/>
        <a:p>
          <a:endParaRPr lang="ru-RU"/>
        </a:p>
      </dgm:t>
    </dgm:pt>
    <dgm:pt modelId="{52507E7D-F65A-4172-9A87-6CB8FA91A64D}">
      <dgm:prSet phldrT="[Текст]"/>
      <dgm:spPr/>
      <dgm:t>
        <a:bodyPr/>
        <a:lstStyle/>
        <a:p>
          <a:r>
            <a:rPr lang="ru-RU" dirty="0" smtClean="0"/>
            <a:t>7 февраля 2018 года</a:t>
          </a:r>
          <a:endParaRPr lang="ru-RU" dirty="0"/>
        </a:p>
      </dgm:t>
    </dgm:pt>
    <dgm:pt modelId="{3C23F9FA-D8DF-4235-8872-1061DBC0314E}" type="parTrans" cxnId="{B7AD9ED0-C409-4F27-A5CD-9F0B4FE5B90D}">
      <dgm:prSet/>
      <dgm:spPr/>
      <dgm:t>
        <a:bodyPr/>
        <a:lstStyle/>
        <a:p>
          <a:endParaRPr lang="ru-RU"/>
        </a:p>
      </dgm:t>
    </dgm:pt>
    <dgm:pt modelId="{0CAE9D90-3A2A-43F3-8C50-8A84CAEEF232}" type="sibTrans" cxnId="{B7AD9ED0-C409-4F27-A5CD-9F0B4FE5B90D}">
      <dgm:prSet/>
      <dgm:spPr/>
      <dgm:t>
        <a:bodyPr/>
        <a:lstStyle/>
        <a:p>
          <a:endParaRPr lang="ru-RU"/>
        </a:p>
      </dgm:t>
    </dgm:pt>
    <dgm:pt modelId="{277AEAD1-9096-4A3D-B768-CCCC6CAB5727}">
      <dgm:prSet phldrT="[Текст]"/>
      <dgm:spPr/>
      <dgm:t>
        <a:bodyPr/>
        <a:lstStyle/>
        <a:p>
          <a:r>
            <a:rPr lang="ru-RU" dirty="0" smtClean="0"/>
            <a:t>Срок подачи заявления на участие в итоговом сочинении (изложении)</a:t>
          </a:r>
          <a:endParaRPr lang="ru-RU" dirty="0"/>
        </a:p>
      </dgm:t>
    </dgm:pt>
    <dgm:pt modelId="{2364B5DF-5F40-4821-A366-68D3C0B7E381}" type="parTrans" cxnId="{53FA697C-1303-4092-89C7-FE2899401BD8}">
      <dgm:prSet/>
      <dgm:spPr/>
      <dgm:t>
        <a:bodyPr/>
        <a:lstStyle/>
        <a:p>
          <a:endParaRPr lang="ru-RU"/>
        </a:p>
      </dgm:t>
    </dgm:pt>
    <dgm:pt modelId="{25E971C8-4B62-4A1E-8A5B-716686C93C95}" type="sibTrans" cxnId="{53FA697C-1303-4092-89C7-FE2899401BD8}">
      <dgm:prSet/>
      <dgm:spPr/>
      <dgm:t>
        <a:bodyPr/>
        <a:lstStyle/>
        <a:p>
          <a:endParaRPr lang="ru-RU"/>
        </a:p>
      </dgm:t>
    </dgm:pt>
    <dgm:pt modelId="{CFD33DF9-9FDC-4243-B332-6A770B740382}">
      <dgm:prSet phldrT="[Текст]"/>
      <dgm:spPr/>
      <dgm:t>
        <a:bodyPr/>
        <a:lstStyle/>
        <a:p>
          <a:r>
            <a:rPr lang="ru-RU" dirty="0" smtClean="0"/>
            <a:t>до 22 ноября 2017 года </a:t>
          </a:r>
          <a:endParaRPr lang="ru-RU" dirty="0"/>
        </a:p>
      </dgm:t>
    </dgm:pt>
    <dgm:pt modelId="{DC23FE2C-99B9-4D01-9938-D3CF86DBFBD0}" type="parTrans" cxnId="{05F01D3C-7A63-4F72-86D0-DCBC98E704C4}">
      <dgm:prSet/>
      <dgm:spPr/>
      <dgm:t>
        <a:bodyPr/>
        <a:lstStyle/>
        <a:p>
          <a:endParaRPr lang="ru-RU"/>
        </a:p>
      </dgm:t>
    </dgm:pt>
    <dgm:pt modelId="{8A6EEA60-0FC2-4658-A420-F6060204D77A}" type="sibTrans" cxnId="{05F01D3C-7A63-4F72-86D0-DCBC98E704C4}">
      <dgm:prSet/>
      <dgm:spPr/>
      <dgm:t>
        <a:bodyPr/>
        <a:lstStyle/>
        <a:p>
          <a:endParaRPr lang="ru-RU"/>
        </a:p>
      </dgm:t>
    </dgm:pt>
    <dgm:pt modelId="{9C3B3260-5FAA-4E9E-9BE2-C4EC4E32728D}">
      <dgm:prSet phldrT="[Текст]"/>
      <dgm:spPr/>
      <dgm:t>
        <a:bodyPr/>
        <a:lstStyle/>
        <a:p>
          <a:r>
            <a:rPr lang="ru-RU" dirty="0" smtClean="0"/>
            <a:t>до 24 января 2018 года</a:t>
          </a:r>
          <a:endParaRPr lang="ru-RU" dirty="0"/>
        </a:p>
      </dgm:t>
    </dgm:pt>
    <dgm:pt modelId="{F2F6FD30-95E1-47C5-8B81-92BB4B2A2E22}" type="parTrans" cxnId="{B3EE558B-0384-42B1-A17A-41C7173A9FEC}">
      <dgm:prSet/>
      <dgm:spPr/>
      <dgm:t>
        <a:bodyPr/>
        <a:lstStyle/>
        <a:p>
          <a:endParaRPr lang="ru-RU"/>
        </a:p>
      </dgm:t>
    </dgm:pt>
    <dgm:pt modelId="{0BAB698F-5BD2-47B5-AFDC-E6793DD98DBA}" type="sibTrans" cxnId="{B3EE558B-0384-42B1-A17A-41C7173A9FEC}">
      <dgm:prSet/>
      <dgm:spPr/>
      <dgm:t>
        <a:bodyPr/>
        <a:lstStyle/>
        <a:p>
          <a:endParaRPr lang="ru-RU"/>
        </a:p>
      </dgm:t>
    </dgm:pt>
    <dgm:pt modelId="{D84618CE-9D13-4A7C-B060-57831B7D79A5}">
      <dgm:prSet/>
      <dgm:spPr/>
      <dgm:t>
        <a:bodyPr/>
        <a:lstStyle/>
        <a:p>
          <a:r>
            <a:rPr lang="ru-RU" dirty="0" smtClean="0"/>
            <a:t>16 мая 2018 года</a:t>
          </a:r>
          <a:endParaRPr lang="ru-RU" dirty="0"/>
        </a:p>
      </dgm:t>
    </dgm:pt>
    <dgm:pt modelId="{C2325EEC-3252-40EB-A974-838B54EBB976}" type="parTrans" cxnId="{AC4AC191-E023-4B41-956E-A8FD7E19D70C}">
      <dgm:prSet/>
      <dgm:spPr/>
      <dgm:t>
        <a:bodyPr/>
        <a:lstStyle/>
        <a:p>
          <a:endParaRPr lang="ru-RU"/>
        </a:p>
      </dgm:t>
    </dgm:pt>
    <dgm:pt modelId="{7369D5AF-80F6-477A-A3C4-37CE938FFF66}" type="sibTrans" cxnId="{AC4AC191-E023-4B41-956E-A8FD7E19D70C}">
      <dgm:prSet/>
      <dgm:spPr/>
      <dgm:t>
        <a:bodyPr/>
        <a:lstStyle/>
        <a:p>
          <a:endParaRPr lang="ru-RU"/>
        </a:p>
      </dgm:t>
    </dgm:pt>
    <dgm:pt modelId="{F9D0A6B2-3A39-4839-AB4A-06040E55877A}">
      <dgm:prSet/>
      <dgm:spPr/>
      <dgm:t>
        <a:bodyPr/>
        <a:lstStyle/>
        <a:p>
          <a:r>
            <a:rPr lang="ru-RU" dirty="0" smtClean="0"/>
            <a:t>до 28 апреля 2018 года</a:t>
          </a:r>
          <a:endParaRPr lang="ru-RU" dirty="0"/>
        </a:p>
      </dgm:t>
    </dgm:pt>
    <dgm:pt modelId="{FC23E9E3-D33B-4368-A6D9-EDDFFD792FC4}" type="parTrans" cxnId="{039D1024-F24C-4C4B-8FA9-C877FADE3E1C}">
      <dgm:prSet/>
      <dgm:spPr/>
      <dgm:t>
        <a:bodyPr/>
        <a:lstStyle/>
        <a:p>
          <a:endParaRPr lang="ru-RU"/>
        </a:p>
      </dgm:t>
    </dgm:pt>
    <dgm:pt modelId="{3FCE541A-3BB7-44CE-BC32-37098633BEB1}" type="sibTrans" cxnId="{039D1024-F24C-4C4B-8FA9-C877FADE3E1C}">
      <dgm:prSet/>
      <dgm:spPr/>
      <dgm:t>
        <a:bodyPr/>
        <a:lstStyle/>
        <a:p>
          <a:endParaRPr lang="ru-RU"/>
        </a:p>
      </dgm:t>
    </dgm:pt>
    <dgm:pt modelId="{B98F4792-1428-48F6-A1D1-92D4AE56E704}" type="pres">
      <dgm:prSet presAssocID="{8DDBE4BA-2E5A-44C6-B472-977A0EFE53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8D5230-63D8-4B92-8130-75CADE3993B7}" type="pres">
      <dgm:prSet presAssocID="{AC176DB8-0812-43DA-8FAC-129AD288D84E}" presName="vertFlow" presStyleCnt="0"/>
      <dgm:spPr/>
    </dgm:pt>
    <dgm:pt modelId="{77F69D7C-D3B9-41DE-813F-8578BA4CF2C2}" type="pres">
      <dgm:prSet presAssocID="{AC176DB8-0812-43DA-8FAC-129AD288D84E}" presName="header" presStyleLbl="node1" presStyleIdx="0" presStyleCnt="2"/>
      <dgm:spPr/>
      <dgm:t>
        <a:bodyPr/>
        <a:lstStyle/>
        <a:p>
          <a:endParaRPr lang="ru-RU"/>
        </a:p>
      </dgm:t>
    </dgm:pt>
    <dgm:pt modelId="{D7060861-549E-4A20-94EF-DA71D3942F1F}" type="pres">
      <dgm:prSet presAssocID="{ADD51398-D5A0-4F12-9A32-077BC1433C11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CE6BCB4-8C4C-40AD-AD0A-EE8895806FD7}" type="pres">
      <dgm:prSet presAssocID="{08AEBE88-D1BF-4B98-B279-4ED3879CB1FE}" presName="child" presStyleLbl="alignAccFollowNode1" presStyleIdx="0" presStyleCnt="6" custScaleX="1079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B18A9-193B-4E7A-9817-B74F235A7BD5}" type="pres">
      <dgm:prSet presAssocID="{8B35EE7E-7DEE-49A5-8B3A-AB67BFE3ABF3}" presName="sibTrans" presStyleLbl="sibTrans2D1" presStyleIdx="1" presStyleCnt="6"/>
      <dgm:spPr/>
      <dgm:t>
        <a:bodyPr/>
        <a:lstStyle/>
        <a:p>
          <a:endParaRPr lang="ru-RU"/>
        </a:p>
      </dgm:t>
    </dgm:pt>
    <dgm:pt modelId="{47D03A9A-5E13-40BA-9A0A-DA4C460D9633}" type="pres">
      <dgm:prSet presAssocID="{52507E7D-F65A-4172-9A87-6CB8FA91A64D}" presName="child" presStyleLbl="alignAccFollowNode1" presStyleIdx="1" presStyleCnt="6" custScaleX="1079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96233-C11F-47A3-9C46-461EA25F1FB7}" type="pres">
      <dgm:prSet presAssocID="{0CAE9D90-3A2A-43F3-8C50-8A84CAEEF232}" presName="sibTrans" presStyleLbl="sibTrans2D1" presStyleIdx="2" presStyleCnt="6"/>
      <dgm:spPr/>
      <dgm:t>
        <a:bodyPr/>
        <a:lstStyle/>
        <a:p>
          <a:endParaRPr lang="ru-RU"/>
        </a:p>
      </dgm:t>
    </dgm:pt>
    <dgm:pt modelId="{142A2D8B-18F2-4D05-9DA6-1C734E8A3C94}" type="pres">
      <dgm:prSet presAssocID="{D84618CE-9D13-4A7C-B060-57831B7D79A5}" presName="child" presStyleLbl="alignAccFollowNode1" presStyleIdx="2" presStyleCnt="6" custScaleX="1079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C0B38-E122-4C4F-ABAE-E9F9201669FE}" type="pres">
      <dgm:prSet presAssocID="{AC176DB8-0812-43DA-8FAC-129AD288D84E}" presName="hSp" presStyleCnt="0"/>
      <dgm:spPr/>
    </dgm:pt>
    <dgm:pt modelId="{2CDA32EF-A32D-4DE3-8B38-44FB2E8D0439}" type="pres">
      <dgm:prSet presAssocID="{277AEAD1-9096-4A3D-B768-CCCC6CAB5727}" presName="vertFlow" presStyleCnt="0"/>
      <dgm:spPr/>
    </dgm:pt>
    <dgm:pt modelId="{45F410F6-9A43-4664-9D8C-74225547215C}" type="pres">
      <dgm:prSet presAssocID="{277AEAD1-9096-4A3D-B768-CCCC6CAB5727}" presName="header" presStyleLbl="node1" presStyleIdx="1" presStyleCnt="2"/>
      <dgm:spPr/>
      <dgm:t>
        <a:bodyPr/>
        <a:lstStyle/>
        <a:p>
          <a:endParaRPr lang="ru-RU"/>
        </a:p>
      </dgm:t>
    </dgm:pt>
    <dgm:pt modelId="{DF758951-447F-4C9F-AE01-4D61D75DD717}" type="pres">
      <dgm:prSet presAssocID="{DC23FE2C-99B9-4D01-9938-D3CF86DBFBD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70E3DB66-8CE8-40C7-8D31-7AC4E2A9BC0F}" type="pres">
      <dgm:prSet presAssocID="{CFD33DF9-9FDC-4243-B332-6A770B740382}" presName="child" presStyleLbl="alignAccFollowNode1" presStyleIdx="3" presStyleCnt="6" custScaleX="1164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8E266-A166-482F-BF22-0D4561DD01C2}" type="pres">
      <dgm:prSet presAssocID="{8A6EEA60-0FC2-4658-A420-F6060204D77A}" presName="sibTrans" presStyleLbl="sibTrans2D1" presStyleIdx="4" presStyleCnt="6"/>
      <dgm:spPr/>
      <dgm:t>
        <a:bodyPr/>
        <a:lstStyle/>
        <a:p>
          <a:endParaRPr lang="ru-RU"/>
        </a:p>
      </dgm:t>
    </dgm:pt>
    <dgm:pt modelId="{CA21EE81-7DFE-4948-9498-784F1E9B75F8}" type="pres">
      <dgm:prSet presAssocID="{9C3B3260-5FAA-4E9E-9BE2-C4EC4E32728D}" presName="child" presStyleLbl="alignAccFollowNode1" presStyleIdx="4" presStyleCnt="6" custScaleX="1167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21AE8-7FBD-4BBA-9A86-02B9DEA4E8E8}" type="pres">
      <dgm:prSet presAssocID="{0BAB698F-5BD2-47B5-AFDC-E6793DD98DBA}" presName="sibTrans" presStyleLbl="sibTrans2D1" presStyleIdx="5" presStyleCnt="6"/>
      <dgm:spPr/>
      <dgm:t>
        <a:bodyPr/>
        <a:lstStyle/>
        <a:p>
          <a:endParaRPr lang="ru-RU"/>
        </a:p>
      </dgm:t>
    </dgm:pt>
    <dgm:pt modelId="{3EFBFD45-50B8-4C3F-8B71-E55BB6843DD1}" type="pres">
      <dgm:prSet presAssocID="{F9D0A6B2-3A39-4839-AB4A-06040E55877A}" presName="child" presStyleLbl="alignAccFollowNode1" presStyleIdx="5" presStyleCnt="6" custScaleX="1170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EE558B-0384-42B1-A17A-41C7173A9FEC}" srcId="{277AEAD1-9096-4A3D-B768-CCCC6CAB5727}" destId="{9C3B3260-5FAA-4E9E-9BE2-C4EC4E32728D}" srcOrd="1" destOrd="0" parTransId="{F2F6FD30-95E1-47C5-8B81-92BB4B2A2E22}" sibTransId="{0BAB698F-5BD2-47B5-AFDC-E6793DD98DBA}"/>
    <dgm:cxn modelId="{039D1024-F24C-4C4B-8FA9-C877FADE3E1C}" srcId="{277AEAD1-9096-4A3D-B768-CCCC6CAB5727}" destId="{F9D0A6B2-3A39-4839-AB4A-06040E55877A}" srcOrd="2" destOrd="0" parTransId="{FC23E9E3-D33B-4368-A6D9-EDDFFD792FC4}" sibTransId="{3FCE541A-3BB7-44CE-BC32-37098633BEB1}"/>
    <dgm:cxn modelId="{72E4C089-AA89-4C2B-BC79-FE245366A124}" type="presOf" srcId="{DC23FE2C-99B9-4D01-9938-D3CF86DBFBD0}" destId="{DF758951-447F-4C9F-AE01-4D61D75DD717}" srcOrd="0" destOrd="0" presId="urn:microsoft.com/office/officeart/2005/8/layout/lProcess1"/>
    <dgm:cxn modelId="{AC4AC191-E023-4B41-956E-A8FD7E19D70C}" srcId="{AC176DB8-0812-43DA-8FAC-129AD288D84E}" destId="{D84618CE-9D13-4A7C-B060-57831B7D79A5}" srcOrd="2" destOrd="0" parTransId="{C2325EEC-3252-40EB-A974-838B54EBB976}" sibTransId="{7369D5AF-80F6-477A-A3C4-37CE938FFF66}"/>
    <dgm:cxn modelId="{69011778-E5DA-4EEA-B812-1EE6A4EA34D3}" type="presOf" srcId="{8DDBE4BA-2E5A-44C6-B472-977A0EFE5346}" destId="{B98F4792-1428-48F6-A1D1-92D4AE56E704}" srcOrd="0" destOrd="0" presId="urn:microsoft.com/office/officeart/2005/8/layout/lProcess1"/>
    <dgm:cxn modelId="{9B9D589B-75D2-4600-A918-B069FE6F0515}" type="presOf" srcId="{52507E7D-F65A-4172-9A87-6CB8FA91A64D}" destId="{47D03A9A-5E13-40BA-9A0A-DA4C460D9633}" srcOrd="0" destOrd="0" presId="urn:microsoft.com/office/officeart/2005/8/layout/lProcess1"/>
    <dgm:cxn modelId="{7E086A29-3874-4FF7-9EF1-045AB8C651C6}" type="presOf" srcId="{ADD51398-D5A0-4F12-9A32-077BC1433C11}" destId="{D7060861-549E-4A20-94EF-DA71D3942F1F}" srcOrd="0" destOrd="0" presId="urn:microsoft.com/office/officeart/2005/8/layout/lProcess1"/>
    <dgm:cxn modelId="{EFA71A6B-4041-4AC7-B7F9-F49623B5A184}" type="presOf" srcId="{D84618CE-9D13-4A7C-B060-57831B7D79A5}" destId="{142A2D8B-18F2-4D05-9DA6-1C734E8A3C94}" srcOrd="0" destOrd="0" presId="urn:microsoft.com/office/officeart/2005/8/layout/lProcess1"/>
    <dgm:cxn modelId="{2360157D-1859-4374-8FBD-EBB4D482ABD2}" type="presOf" srcId="{08AEBE88-D1BF-4B98-B279-4ED3879CB1FE}" destId="{DCE6BCB4-8C4C-40AD-AD0A-EE8895806FD7}" srcOrd="0" destOrd="0" presId="urn:microsoft.com/office/officeart/2005/8/layout/lProcess1"/>
    <dgm:cxn modelId="{BC1017D6-9F8C-4627-9166-4D4531D9B018}" type="presOf" srcId="{0BAB698F-5BD2-47B5-AFDC-E6793DD98DBA}" destId="{6A621AE8-7FBD-4BBA-9A86-02B9DEA4E8E8}" srcOrd="0" destOrd="0" presId="urn:microsoft.com/office/officeart/2005/8/layout/lProcess1"/>
    <dgm:cxn modelId="{05F01D3C-7A63-4F72-86D0-DCBC98E704C4}" srcId="{277AEAD1-9096-4A3D-B768-CCCC6CAB5727}" destId="{CFD33DF9-9FDC-4243-B332-6A770B740382}" srcOrd="0" destOrd="0" parTransId="{DC23FE2C-99B9-4D01-9938-D3CF86DBFBD0}" sibTransId="{8A6EEA60-0FC2-4658-A420-F6060204D77A}"/>
    <dgm:cxn modelId="{B7AD9ED0-C409-4F27-A5CD-9F0B4FE5B90D}" srcId="{AC176DB8-0812-43DA-8FAC-129AD288D84E}" destId="{52507E7D-F65A-4172-9A87-6CB8FA91A64D}" srcOrd="1" destOrd="0" parTransId="{3C23F9FA-D8DF-4235-8872-1061DBC0314E}" sibTransId="{0CAE9D90-3A2A-43F3-8C50-8A84CAEEF232}"/>
    <dgm:cxn modelId="{77C55C1B-B71A-4BB5-BBC0-61FB5E307662}" type="presOf" srcId="{8A6EEA60-0FC2-4658-A420-F6060204D77A}" destId="{2978E266-A166-482F-BF22-0D4561DD01C2}" srcOrd="0" destOrd="0" presId="urn:microsoft.com/office/officeart/2005/8/layout/lProcess1"/>
    <dgm:cxn modelId="{DEAE5EAD-B322-4B34-89DA-8EEFCB0B6691}" srcId="{AC176DB8-0812-43DA-8FAC-129AD288D84E}" destId="{08AEBE88-D1BF-4B98-B279-4ED3879CB1FE}" srcOrd="0" destOrd="0" parTransId="{ADD51398-D5A0-4F12-9A32-077BC1433C11}" sibTransId="{8B35EE7E-7DEE-49A5-8B3A-AB67BFE3ABF3}"/>
    <dgm:cxn modelId="{4F9644EB-0D31-4350-91D6-6CBEDB8B64D3}" type="presOf" srcId="{277AEAD1-9096-4A3D-B768-CCCC6CAB5727}" destId="{45F410F6-9A43-4664-9D8C-74225547215C}" srcOrd="0" destOrd="0" presId="urn:microsoft.com/office/officeart/2005/8/layout/lProcess1"/>
    <dgm:cxn modelId="{772ADC5B-FBA9-445F-AAD8-6C24E1B61100}" type="presOf" srcId="{F9D0A6B2-3A39-4839-AB4A-06040E55877A}" destId="{3EFBFD45-50B8-4C3F-8B71-E55BB6843DD1}" srcOrd="0" destOrd="0" presId="urn:microsoft.com/office/officeart/2005/8/layout/lProcess1"/>
    <dgm:cxn modelId="{12CAC392-9825-4E28-B14F-7DB662EE97CC}" type="presOf" srcId="{AC176DB8-0812-43DA-8FAC-129AD288D84E}" destId="{77F69D7C-D3B9-41DE-813F-8578BA4CF2C2}" srcOrd="0" destOrd="0" presId="urn:microsoft.com/office/officeart/2005/8/layout/lProcess1"/>
    <dgm:cxn modelId="{A4BE0D8B-F776-43F1-9D4F-9DB719CA0210}" srcId="{8DDBE4BA-2E5A-44C6-B472-977A0EFE5346}" destId="{AC176DB8-0812-43DA-8FAC-129AD288D84E}" srcOrd="0" destOrd="0" parTransId="{C30812B2-A436-462D-9744-32FDB52BCA53}" sibTransId="{A9F2CAC4-E66A-4841-91CD-8952E629694C}"/>
    <dgm:cxn modelId="{84268C39-FBEF-4D5E-90E0-A4E12FF66D0A}" type="presOf" srcId="{8B35EE7E-7DEE-49A5-8B3A-AB67BFE3ABF3}" destId="{64BB18A9-193B-4E7A-9817-B74F235A7BD5}" srcOrd="0" destOrd="0" presId="urn:microsoft.com/office/officeart/2005/8/layout/lProcess1"/>
    <dgm:cxn modelId="{53FA697C-1303-4092-89C7-FE2899401BD8}" srcId="{8DDBE4BA-2E5A-44C6-B472-977A0EFE5346}" destId="{277AEAD1-9096-4A3D-B768-CCCC6CAB5727}" srcOrd="1" destOrd="0" parTransId="{2364B5DF-5F40-4821-A366-68D3C0B7E381}" sibTransId="{25E971C8-4B62-4A1E-8A5B-716686C93C95}"/>
    <dgm:cxn modelId="{03E67CF8-CB17-4E5F-A999-0CC32FB8CF96}" type="presOf" srcId="{CFD33DF9-9FDC-4243-B332-6A770B740382}" destId="{70E3DB66-8CE8-40C7-8D31-7AC4E2A9BC0F}" srcOrd="0" destOrd="0" presId="urn:microsoft.com/office/officeart/2005/8/layout/lProcess1"/>
    <dgm:cxn modelId="{B6DADB1E-61B9-45B8-B750-F4850B1077B0}" type="presOf" srcId="{0CAE9D90-3A2A-43F3-8C50-8A84CAEEF232}" destId="{F1C96233-C11F-47A3-9C46-461EA25F1FB7}" srcOrd="0" destOrd="0" presId="urn:microsoft.com/office/officeart/2005/8/layout/lProcess1"/>
    <dgm:cxn modelId="{53ACD4E3-4725-41BA-B78F-F54C8B4B0CCA}" type="presOf" srcId="{9C3B3260-5FAA-4E9E-9BE2-C4EC4E32728D}" destId="{CA21EE81-7DFE-4948-9498-784F1E9B75F8}" srcOrd="0" destOrd="0" presId="urn:microsoft.com/office/officeart/2005/8/layout/lProcess1"/>
    <dgm:cxn modelId="{C9FE3AC2-CAEF-4BAD-8B00-34249256AB6C}" type="presParOf" srcId="{B98F4792-1428-48F6-A1D1-92D4AE56E704}" destId="{D58D5230-63D8-4B92-8130-75CADE3993B7}" srcOrd="0" destOrd="0" presId="urn:microsoft.com/office/officeart/2005/8/layout/lProcess1"/>
    <dgm:cxn modelId="{2FBCBE1F-1377-4F05-A3ED-AF2A3B91822B}" type="presParOf" srcId="{D58D5230-63D8-4B92-8130-75CADE3993B7}" destId="{77F69D7C-D3B9-41DE-813F-8578BA4CF2C2}" srcOrd="0" destOrd="0" presId="urn:microsoft.com/office/officeart/2005/8/layout/lProcess1"/>
    <dgm:cxn modelId="{E265FD8C-74E2-48AD-9D1F-56334F3112F8}" type="presParOf" srcId="{D58D5230-63D8-4B92-8130-75CADE3993B7}" destId="{D7060861-549E-4A20-94EF-DA71D3942F1F}" srcOrd="1" destOrd="0" presId="urn:microsoft.com/office/officeart/2005/8/layout/lProcess1"/>
    <dgm:cxn modelId="{6862A7D2-6F42-4CE5-8AB2-895060A625AC}" type="presParOf" srcId="{D58D5230-63D8-4B92-8130-75CADE3993B7}" destId="{DCE6BCB4-8C4C-40AD-AD0A-EE8895806FD7}" srcOrd="2" destOrd="0" presId="urn:microsoft.com/office/officeart/2005/8/layout/lProcess1"/>
    <dgm:cxn modelId="{2259B093-00D4-42EF-8627-CF3F982C541E}" type="presParOf" srcId="{D58D5230-63D8-4B92-8130-75CADE3993B7}" destId="{64BB18A9-193B-4E7A-9817-B74F235A7BD5}" srcOrd="3" destOrd="0" presId="urn:microsoft.com/office/officeart/2005/8/layout/lProcess1"/>
    <dgm:cxn modelId="{0BCA1EC4-2D1F-46BB-9710-C6F021E4E6D8}" type="presParOf" srcId="{D58D5230-63D8-4B92-8130-75CADE3993B7}" destId="{47D03A9A-5E13-40BA-9A0A-DA4C460D9633}" srcOrd="4" destOrd="0" presId="urn:microsoft.com/office/officeart/2005/8/layout/lProcess1"/>
    <dgm:cxn modelId="{1EAB8A68-4C71-42F5-92A4-9F5734613EAC}" type="presParOf" srcId="{D58D5230-63D8-4B92-8130-75CADE3993B7}" destId="{F1C96233-C11F-47A3-9C46-461EA25F1FB7}" srcOrd="5" destOrd="0" presId="urn:microsoft.com/office/officeart/2005/8/layout/lProcess1"/>
    <dgm:cxn modelId="{0E599408-85D7-4745-BA95-25E2CB4BE163}" type="presParOf" srcId="{D58D5230-63D8-4B92-8130-75CADE3993B7}" destId="{142A2D8B-18F2-4D05-9DA6-1C734E8A3C94}" srcOrd="6" destOrd="0" presId="urn:microsoft.com/office/officeart/2005/8/layout/lProcess1"/>
    <dgm:cxn modelId="{8C1A7C3C-DB2D-4423-9F6F-E45F8686701B}" type="presParOf" srcId="{B98F4792-1428-48F6-A1D1-92D4AE56E704}" destId="{AB9C0B38-E122-4C4F-ABAE-E9F9201669FE}" srcOrd="1" destOrd="0" presId="urn:microsoft.com/office/officeart/2005/8/layout/lProcess1"/>
    <dgm:cxn modelId="{B60AA58B-15EA-4983-B284-18ECE77BFB5A}" type="presParOf" srcId="{B98F4792-1428-48F6-A1D1-92D4AE56E704}" destId="{2CDA32EF-A32D-4DE3-8B38-44FB2E8D0439}" srcOrd="2" destOrd="0" presId="urn:microsoft.com/office/officeart/2005/8/layout/lProcess1"/>
    <dgm:cxn modelId="{C5C55C1C-04CC-4507-954D-D98385C7028E}" type="presParOf" srcId="{2CDA32EF-A32D-4DE3-8B38-44FB2E8D0439}" destId="{45F410F6-9A43-4664-9D8C-74225547215C}" srcOrd="0" destOrd="0" presId="urn:microsoft.com/office/officeart/2005/8/layout/lProcess1"/>
    <dgm:cxn modelId="{28281D46-647B-4763-A6B5-A1D48F98852D}" type="presParOf" srcId="{2CDA32EF-A32D-4DE3-8B38-44FB2E8D0439}" destId="{DF758951-447F-4C9F-AE01-4D61D75DD717}" srcOrd="1" destOrd="0" presId="urn:microsoft.com/office/officeart/2005/8/layout/lProcess1"/>
    <dgm:cxn modelId="{246ABF28-6199-4E5A-9F8B-2D7A36A51E15}" type="presParOf" srcId="{2CDA32EF-A32D-4DE3-8B38-44FB2E8D0439}" destId="{70E3DB66-8CE8-40C7-8D31-7AC4E2A9BC0F}" srcOrd="2" destOrd="0" presId="urn:microsoft.com/office/officeart/2005/8/layout/lProcess1"/>
    <dgm:cxn modelId="{AEC9C165-E36E-4C56-BCB5-A2086F0EE9B9}" type="presParOf" srcId="{2CDA32EF-A32D-4DE3-8B38-44FB2E8D0439}" destId="{2978E266-A166-482F-BF22-0D4561DD01C2}" srcOrd="3" destOrd="0" presId="urn:microsoft.com/office/officeart/2005/8/layout/lProcess1"/>
    <dgm:cxn modelId="{868DCC50-AAA1-4B49-A842-D46E6F349756}" type="presParOf" srcId="{2CDA32EF-A32D-4DE3-8B38-44FB2E8D0439}" destId="{CA21EE81-7DFE-4948-9498-784F1E9B75F8}" srcOrd="4" destOrd="0" presId="urn:microsoft.com/office/officeart/2005/8/layout/lProcess1"/>
    <dgm:cxn modelId="{E1C71A57-7D50-4C69-B21E-501501FF8CA5}" type="presParOf" srcId="{2CDA32EF-A32D-4DE3-8B38-44FB2E8D0439}" destId="{6A621AE8-7FBD-4BBA-9A86-02B9DEA4E8E8}" srcOrd="5" destOrd="0" presId="urn:microsoft.com/office/officeart/2005/8/layout/lProcess1"/>
    <dgm:cxn modelId="{82EE67CC-74ED-4653-B1EF-E7B07FAC6984}" type="presParOf" srcId="{2CDA32EF-A32D-4DE3-8B38-44FB2E8D0439}" destId="{3EFBFD45-50B8-4C3F-8B71-E55BB6843DD1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FFFC12-6126-415F-B523-87F06C6708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1C04BD-6306-4FE1-BF18-D4FE02892FE5}">
      <dgm:prSet phldrT="[Текст]" custT="1"/>
      <dgm:spPr/>
      <dgm:t>
        <a:bodyPr/>
        <a:lstStyle/>
        <a:p>
          <a:r>
            <a:rPr lang="ru-RU" sz="2000" dirty="0" smtClean="0"/>
            <a:t>Сочинение как условие допуска к ГИА проводится для </a:t>
          </a:r>
          <a:endParaRPr lang="ru-RU" sz="2000" dirty="0"/>
        </a:p>
      </dgm:t>
    </dgm:pt>
    <dgm:pt modelId="{D9E779D0-9B9E-4896-AC45-D4BFFCC413B4}" type="parTrans" cxnId="{DA471DD1-C0B0-467E-936C-B50E0FCEC6B1}">
      <dgm:prSet/>
      <dgm:spPr/>
      <dgm:t>
        <a:bodyPr/>
        <a:lstStyle/>
        <a:p>
          <a:endParaRPr lang="ru-RU"/>
        </a:p>
      </dgm:t>
    </dgm:pt>
    <dgm:pt modelId="{99F07607-94FB-49D8-A562-D3DE92E3D386}" type="sibTrans" cxnId="{DA471DD1-C0B0-467E-936C-B50E0FCEC6B1}">
      <dgm:prSet/>
      <dgm:spPr/>
      <dgm:t>
        <a:bodyPr/>
        <a:lstStyle/>
        <a:p>
          <a:endParaRPr lang="ru-RU"/>
        </a:p>
      </dgm:t>
    </dgm:pt>
    <dgm:pt modelId="{BCBE0BBB-6417-4186-B444-1434FF8D8790}">
      <dgm:prSet phldrT="[Текст]" custT="1"/>
      <dgm:spPr/>
      <dgm:t>
        <a:bodyPr/>
        <a:lstStyle/>
        <a:p>
          <a:r>
            <a:rPr lang="ru-RU" sz="1900" dirty="0" smtClean="0"/>
            <a:t>обучающихся </a:t>
          </a:r>
          <a:r>
            <a:rPr lang="en-US" sz="1900" dirty="0" smtClean="0"/>
            <a:t>XI </a:t>
          </a:r>
          <a:r>
            <a:rPr lang="en-US" sz="1900" dirty="0" smtClean="0"/>
            <a:t>(XII) </a:t>
          </a:r>
          <a:r>
            <a:rPr lang="ru-RU" sz="1900" dirty="0" smtClean="0"/>
            <a:t>классов;</a:t>
          </a:r>
          <a:endParaRPr lang="ru-RU" sz="1900" dirty="0"/>
        </a:p>
      </dgm:t>
    </dgm:pt>
    <dgm:pt modelId="{853A4AAB-1696-4BEF-9130-2DF909A4585A}" type="parTrans" cxnId="{9CAEDE9A-08A2-41A1-A69B-D3664F01441F}">
      <dgm:prSet/>
      <dgm:spPr/>
      <dgm:t>
        <a:bodyPr/>
        <a:lstStyle/>
        <a:p>
          <a:endParaRPr lang="ru-RU"/>
        </a:p>
      </dgm:t>
    </dgm:pt>
    <dgm:pt modelId="{FC57713F-EE41-42D7-BE57-447A3DE10707}" type="sibTrans" cxnId="{9CAEDE9A-08A2-41A1-A69B-D3664F01441F}">
      <dgm:prSet/>
      <dgm:spPr/>
      <dgm:t>
        <a:bodyPr/>
        <a:lstStyle/>
        <a:p>
          <a:endParaRPr lang="ru-RU"/>
        </a:p>
      </dgm:t>
    </dgm:pt>
    <dgm:pt modelId="{D4E0E6D4-CFC9-4A0D-BC10-3192AF2A464A}">
      <dgm:prSet phldrT="[Текст]" custT="1"/>
      <dgm:spPr/>
      <dgm:t>
        <a:bodyPr/>
        <a:lstStyle/>
        <a:p>
          <a:r>
            <a:rPr lang="ru-RU" sz="2000" dirty="0" smtClean="0"/>
            <a:t>Сочинение в целях использования его результатов при приёме в ВУЗы может проводиться для</a:t>
          </a:r>
          <a:endParaRPr lang="ru-RU" sz="2000" dirty="0"/>
        </a:p>
      </dgm:t>
    </dgm:pt>
    <dgm:pt modelId="{52DB7F63-FBEC-45A4-94AA-4AF8FB0CDD88}" type="parTrans" cxnId="{D1A6684B-3A3E-433F-A7E9-C9B6A1FB45D8}">
      <dgm:prSet/>
      <dgm:spPr/>
      <dgm:t>
        <a:bodyPr/>
        <a:lstStyle/>
        <a:p>
          <a:endParaRPr lang="ru-RU"/>
        </a:p>
      </dgm:t>
    </dgm:pt>
    <dgm:pt modelId="{5E1151B9-078C-4E0E-A40E-8C8192039A65}" type="sibTrans" cxnId="{D1A6684B-3A3E-433F-A7E9-C9B6A1FB45D8}">
      <dgm:prSet/>
      <dgm:spPr/>
      <dgm:t>
        <a:bodyPr/>
        <a:lstStyle/>
        <a:p>
          <a:endParaRPr lang="ru-RU"/>
        </a:p>
      </dgm:t>
    </dgm:pt>
    <dgm:pt modelId="{D027E854-B5E8-4A4D-8CD6-6D7B163ECA12}">
      <dgm:prSet phldrT="[Текст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dirty="0" smtClean="0"/>
            <a:t>выпускников прошлых </a:t>
          </a:r>
          <a:r>
            <a:rPr lang="ru-RU" dirty="0" smtClean="0"/>
            <a:t>лет;</a:t>
          </a:r>
          <a:endParaRPr lang="ru-RU" dirty="0"/>
        </a:p>
      </dgm:t>
    </dgm:pt>
    <dgm:pt modelId="{8A185D2E-25BE-4333-884B-55428E96B768}" type="parTrans" cxnId="{FD8C02AD-BFE8-4DA2-89B7-D93ACC509A82}">
      <dgm:prSet/>
      <dgm:spPr/>
      <dgm:t>
        <a:bodyPr/>
        <a:lstStyle/>
        <a:p>
          <a:endParaRPr lang="ru-RU"/>
        </a:p>
      </dgm:t>
    </dgm:pt>
    <dgm:pt modelId="{FBF8FEB4-8663-405A-91D8-7DC2AADC0B06}" type="sibTrans" cxnId="{FD8C02AD-BFE8-4DA2-89B7-D93ACC509A82}">
      <dgm:prSet/>
      <dgm:spPr/>
      <dgm:t>
        <a:bodyPr/>
        <a:lstStyle/>
        <a:p>
          <a:endParaRPr lang="ru-RU"/>
        </a:p>
      </dgm:t>
    </dgm:pt>
    <dgm:pt modelId="{64D11E94-777E-4E3A-BC7D-8945B45FCA3D}">
      <dgm:prSet phldrT="[Текст]" custT="1"/>
      <dgm:spPr/>
      <dgm:t>
        <a:bodyPr/>
        <a:lstStyle/>
        <a:p>
          <a:r>
            <a:rPr lang="ru-RU" sz="1900" dirty="0" smtClean="0">
              <a:effectLst/>
              <a:latin typeface="Times New Roman"/>
              <a:ea typeface="Calibri"/>
            </a:rPr>
            <a:t>обучающихся </a:t>
          </a:r>
          <a:r>
            <a:rPr lang="ru-RU" sz="1900" dirty="0" smtClean="0">
              <a:solidFill>
                <a:srgbClr val="000000"/>
              </a:solidFill>
              <a:effectLst/>
              <a:latin typeface="Times New Roman"/>
              <a:ea typeface="Calibri"/>
            </a:rPr>
            <a:t>по образовательным программам среднего профессионального образования, участвующих в ГИА экстерном для получения аттестата о среднем общем образовании</a:t>
          </a:r>
          <a:endParaRPr lang="ru-RU" sz="1900" dirty="0"/>
        </a:p>
      </dgm:t>
    </dgm:pt>
    <dgm:pt modelId="{0518EAF5-8CC2-413E-992A-E79102E25F7B}" type="parTrans" cxnId="{8EE290F6-D3A5-4BAF-9470-023547CFB835}">
      <dgm:prSet/>
      <dgm:spPr/>
      <dgm:t>
        <a:bodyPr/>
        <a:lstStyle/>
        <a:p>
          <a:endParaRPr lang="ru-RU"/>
        </a:p>
      </dgm:t>
    </dgm:pt>
    <dgm:pt modelId="{B5E4E261-80C1-4282-ABD1-17D368570ADB}" type="sibTrans" cxnId="{8EE290F6-D3A5-4BAF-9470-023547CFB835}">
      <dgm:prSet/>
      <dgm:spPr/>
      <dgm:t>
        <a:bodyPr/>
        <a:lstStyle/>
        <a:p>
          <a:endParaRPr lang="ru-RU"/>
        </a:p>
      </dgm:t>
    </dgm:pt>
    <dgm:pt modelId="{25E167D9-4763-4CE0-8778-206394B76D78}">
      <dgm:prSet phldrT="[Текст]" custScaleY="309652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dirty="0" smtClean="0"/>
            <a:t>обучающихся </a:t>
          </a:r>
          <a:r>
            <a:rPr lang="ru-RU" dirty="0" smtClean="0"/>
            <a:t>по программам среднего профессионального образования;</a:t>
          </a:r>
          <a:endParaRPr lang="ru-RU" dirty="0"/>
        </a:p>
      </dgm:t>
    </dgm:pt>
    <dgm:pt modelId="{7DCCF0BA-375E-4BB0-82C6-96628C3760F4}" type="parTrans" cxnId="{056650C7-8D72-499C-9994-E4208856D4C0}">
      <dgm:prSet/>
      <dgm:spPr/>
      <dgm:t>
        <a:bodyPr/>
        <a:lstStyle/>
        <a:p>
          <a:endParaRPr lang="ru-RU"/>
        </a:p>
      </dgm:t>
    </dgm:pt>
    <dgm:pt modelId="{112C5E53-A3F8-4B9A-84AD-57CB18F285D8}" type="sibTrans" cxnId="{056650C7-8D72-499C-9994-E4208856D4C0}">
      <dgm:prSet/>
      <dgm:spPr/>
      <dgm:t>
        <a:bodyPr/>
        <a:lstStyle/>
        <a:p>
          <a:endParaRPr lang="ru-RU"/>
        </a:p>
      </dgm:t>
    </dgm:pt>
    <dgm:pt modelId="{8314E4B0-0894-480E-8E66-8F1D793651FD}">
      <dgm:prSet phldrT="[Текст]" custScaleY="309652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dirty="0" smtClean="0"/>
            <a:t>обучающихся</a:t>
          </a:r>
          <a:r>
            <a:rPr lang="ru-RU" dirty="0" smtClean="0"/>
            <a:t>, </a:t>
          </a:r>
          <a:r>
            <a:rPr lang="ru-RU" dirty="0" smtClean="0"/>
            <a:t>получающих </a:t>
          </a:r>
          <a:r>
            <a:rPr lang="ru-RU" dirty="0" smtClean="0"/>
            <a:t>среднее общее образование в иностранных образовательных организациях;</a:t>
          </a:r>
          <a:endParaRPr lang="ru-RU" dirty="0"/>
        </a:p>
      </dgm:t>
    </dgm:pt>
    <dgm:pt modelId="{A66DF1C6-7151-4544-9EAE-19C806D1997B}" type="parTrans" cxnId="{03520D53-6A80-4507-9D2E-FE5B7FAFBEED}">
      <dgm:prSet/>
      <dgm:spPr/>
      <dgm:t>
        <a:bodyPr/>
        <a:lstStyle/>
        <a:p>
          <a:endParaRPr lang="ru-RU"/>
        </a:p>
      </dgm:t>
    </dgm:pt>
    <dgm:pt modelId="{B5F62BEB-E3F0-438D-9D74-6C67A41FFA72}" type="sibTrans" cxnId="{03520D53-6A80-4507-9D2E-FE5B7FAFBEED}">
      <dgm:prSet/>
      <dgm:spPr/>
      <dgm:t>
        <a:bodyPr/>
        <a:lstStyle/>
        <a:p>
          <a:endParaRPr lang="ru-RU"/>
        </a:p>
      </dgm:t>
    </dgm:pt>
    <dgm:pt modelId="{BBC4EE06-C99A-4535-83A4-BE7C2749F9D7}">
      <dgm:prSet phldrT="[Текст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dirty="0" smtClean="0"/>
            <a:t>обучающихся не прошедших ГИА</a:t>
          </a:r>
          <a:endParaRPr lang="ru-RU" dirty="0"/>
        </a:p>
      </dgm:t>
    </dgm:pt>
    <dgm:pt modelId="{4D706D21-E06A-4888-8648-3E1F6153DCDE}" type="parTrans" cxnId="{BCEFACEA-D59F-4D3C-B275-1ED390BBA403}">
      <dgm:prSet/>
      <dgm:spPr/>
      <dgm:t>
        <a:bodyPr/>
        <a:lstStyle/>
        <a:p>
          <a:endParaRPr lang="ru-RU"/>
        </a:p>
      </dgm:t>
    </dgm:pt>
    <dgm:pt modelId="{07CCA8C2-552C-4C6B-B1AF-C0C86B79409A}" type="sibTrans" cxnId="{BCEFACEA-D59F-4D3C-B275-1ED390BBA403}">
      <dgm:prSet/>
      <dgm:spPr/>
      <dgm:t>
        <a:bodyPr/>
        <a:lstStyle/>
        <a:p>
          <a:endParaRPr lang="ru-RU"/>
        </a:p>
      </dgm:t>
    </dgm:pt>
    <dgm:pt modelId="{E98674EA-CDB1-455F-BB24-6442870E61C0}" type="pres">
      <dgm:prSet presAssocID="{06FFFC12-6126-415F-B523-87F06C6708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BC884C-7392-4EB9-86E5-A4C2E984FB32}" type="pres">
      <dgm:prSet presAssocID="{161C04BD-6306-4FE1-BF18-D4FE02892F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72426-6486-44CF-A183-64A46CCF53BC}" type="pres">
      <dgm:prSet presAssocID="{161C04BD-6306-4FE1-BF18-D4FE02892FE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D518F-298E-434D-803D-7C15103B1A5F}" type="pres">
      <dgm:prSet presAssocID="{D4E0E6D4-CFC9-4A0D-BC10-3192AF2A464A}" presName="parentText" presStyleLbl="node1" presStyleIdx="1" presStyleCnt="2" custScaleY="1087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1A333-1F75-4C97-A150-5FABCC0094C7}" type="pres">
      <dgm:prSet presAssocID="{D4E0E6D4-CFC9-4A0D-BC10-3192AF2A464A}" presName="childText" presStyleLbl="revTx" presStyleIdx="1" presStyleCnt="2" custScaleX="100000" custScaleY="112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61EC5A-0EA1-4B38-BEBE-5B91D4B37B87}" type="presOf" srcId="{BBC4EE06-C99A-4535-83A4-BE7C2749F9D7}" destId="{48C1A333-1F75-4C97-A150-5FABCC0094C7}" srcOrd="0" destOrd="3" presId="urn:microsoft.com/office/officeart/2005/8/layout/vList2"/>
    <dgm:cxn modelId="{44E601C1-280E-48C5-AA47-D4ADB2B75CAF}" type="presOf" srcId="{25E167D9-4763-4CE0-8778-206394B76D78}" destId="{48C1A333-1F75-4C97-A150-5FABCC0094C7}" srcOrd="0" destOrd="1" presId="urn:microsoft.com/office/officeart/2005/8/layout/vList2"/>
    <dgm:cxn modelId="{B603BC43-F190-4C4A-BC28-ED091829CB2A}" type="presOf" srcId="{BCBE0BBB-6417-4186-B444-1434FF8D8790}" destId="{97D72426-6486-44CF-A183-64A46CCF53BC}" srcOrd="0" destOrd="0" presId="urn:microsoft.com/office/officeart/2005/8/layout/vList2"/>
    <dgm:cxn modelId="{03520D53-6A80-4507-9D2E-FE5B7FAFBEED}" srcId="{D4E0E6D4-CFC9-4A0D-BC10-3192AF2A464A}" destId="{8314E4B0-0894-480E-8E66-8F1D793651FD}" srcOrd="2" destOrd="0" parTransId="{A66DF1C6-7151-4544-9EAE-19C806D1997B}" sibTransId="{B5F62BEB-E3F0-438D-9D74-6C67A41FFA72}"/>
    <dgm:cxn modelId="{23CBD7D9-E28C-4EB7-9651-4D367075900E}" type="presOf" srcId="{64D11E94-777E-4E3A-BC7D-8945B45FCA3D}" destId="{97D72426-6486-44CF-A183-64A46CCF53BC}" srcOrd="0" destOrd="1" presId="urn:microsoft.com/office/officeart/2005/8/layout/vList2"/>
    <dgm:cxn modelId="{9CAEDE9A-08A2-41A1-A69B-D3664F01441F}" srcId="{161C04BD-6306-4FE1-BF18-D4FE02892FE5}" destId="{BCBE0BBB-6417-4186-B444-1434FF8D8790}" srcOrd="0" destOrd="0" parTransId="{853A4AAB-1696-4BEF-9130-2DF909A4585A}" sibTransId="{FC57713F-EE41-42D7-BE57-447A3DE10707}"/>
    <dgm:cxn modelId="{056650C7-8D72-499C-9994-E4208856D4C0}" srcId="{D4E0E6D4-CFC9-4A0D-BC10-3192AF2A464A}" destId="{25E167D9-4763-4CE0-8778-206394B76D78}" srcOrd="1" destOrd="0" parTransId="{7DCCF0BA-375E-4BB0-82C6-96628C3760F4}" sibTransId="{112C5E53-A3F8-4B9A-84AD-57CB18F285D8}"/>
    <dgm:cxn modelId="{D1A6684B-3A3E-433F-A7E9-C9B6A1FB45D8}" srcId="{06FFFC12-6126-415F-B523-87F06C670818}" destId="{D4E0E6D4-CFC9-4A0D-BC10-3192AF2A464A}" srcOrd="1" destOrd="0" parTransId="{52DB7F63-FBEC-45A4-94AA-4AF8FB0CDD88}" sibTransId="{5E1151B9-078C-4E0E-A40E-8C8192039A65}"/>
    <dgm:cxn modelId="{D2D2CFF5-F285-4A14-98EB-454CEA3C9FC4}" type="presOf" srcId="{161C04BD-6306-4FE1-BF18-D4FE02892FE5}" destId="{7BBC884C-7392-4EB9-86E5-A4C2E984FB32}" srcOrd="0" destOrd="0" presId="urn:microsoft.com/office/officeart/2005/8/layout/vList2"/>
    <dgm:cxn modelId="{BF91989D-F579-4B14-BB35-FCBBB3844F82}" type="presOf" srcId="{D4E0E6D4-CFC9-4A0D-BC10-3192AF2A464A}" destId="{983D518F-298E-434D-803D-7C15103B1A5F}" srcOrd="0" destOrd="0" presId="urn:microsoft.com/office/officeart/2005/8/layout/vList2"/>
    <dgm:cxn modelId="{DA471DD1-C0B0-467E-936C-B50E0FCEC6B1}" srcId="{06FFFC12-6126-415F-B523-87F06C670818}" destId="{161C04BD-6306-4FE1-BF18-D4FE02892FE5}" srcOrd="0" destOrd="0" parTransId="{D9E779D0-9B9E-4896-AC45-D4BFFCC413B4}" sibTransId="{99F07607-94FB-49D8-A562-D3DE92E3D386}"/>
    <dgm:cxn modelId="{94B6CC48-475D-43A8-8F53-71425D0A3B3C}" type="presOf" srcId="{D027E854-B5E8-4A4D-8CD6-6D7B163ECA12}" destId="{48C1A333-1F75-4C97-A150-5FABCC0094C7}" srcOrd="0" destOrd="0" presId="urn:microsoft.com/office/officeart/2005/8/layout/vList2"/>
    <dgm:cxn modelId="{8EE290F6-D3A5-4BAF-9470-023547CFB835}" srcId="{161C04BD-6306-4FE1-BF18-D4FE02892FE5}" destId="{64D11E94-777E-4E3A-BC7D-8945B45FCA3D}" srcOrd="1" destOrd="0" parTransId="{0518EAF5-8CC2-413E-992A-E79102E25F7B}" sibTransId="{B5E4E261-80C1-4282-ABD1-17D368570ADB}"/>
    <dgm:cxn modelId="{9148455D-884E-4473-BA69-12B7624AD8DC}" type="presOf" srcId="{06FFFC12-6126-415F-B523-87F06C670818}" destId="{E98674EA-CDB1-455F-BB24-6442870E61C0}" srcOrd="0" destOrd="0" presId="urn:microsoft.com/office/officeart/2005/8/layout/vList2"/>
    <dgm:cxn modelId="{97F05567-6397-4945-AFA4-A29E18D7C9DC}" type="presOf" srcId="{8314E4B0-0894-480E-8E66-8F1D793651FD}" destId="{48C1A333-1F75-4C97-A150-5FABCC0094C7}" srcOrd="0" destOrd="2" presId="urn:microsoft.com/office/officeart/2005/8/layout/vList2"/>
    <dgm:cxn modelId="{BCEFACEA-D59F-4D3C-B275-1ED390BBA403}" srcId="{D4E0E6D4-CFC9-4A0D-BC10-3192AF2A464A}" destId="{BBC4EE06-C99A-4535-83A4-BE7C2749F9D7}" srcOrd="3" destOrd="0" parTransId="{4D706D21-E06A-4888-8648-3E1F6153DCDE}" sibTransId="{07CCA8C2-552C-4C6B-B1AF-C0C86B79409A}"/>
    <dgm:cxn modelId="{FD8C02AD-BFE8-4DA2-89B7-D93ACC509A82}" srcId="{D4E0E6D4-CFC9-4A0D-BC10-3192AF2A464A}" destId="{D027E854-B5E8-4A4D-8CD6-6D7B163ECA12}" srcOrd="0" destOrd="0" parTransId="{8A185D2E-25BE-4333-884B-55428E96B768}" sibTransId="{FBF8FEB4-8663-405A-91D8-7DC2AADC0B06}"/>
    <dgm:cxn modelId="{4559F426-6AF7-4C62-B716-8C7D54FBC1E4}" type="presParOf" srcId="{E98674EA-CDB1-455F-BB24-6442870E61C0}" destId="{7BBC884C-7392-4EB9-86E5-A4C2E984FB32}" srcOrd="0" destOrd="0" presId="urn:microsoft.com/office/officeart/2005/8/layout/vList2"/>
    <dgm:cxn modelId="{015F7BC7-3B1F-4A1D-A058-BFA98BD95732}" type="presParOf" srcId="{E98674EA-CDB1-455F-BB24-6442870E61C0}" destId="{97D72426-6486-44CF-A183-64A46CCF53BC}" srcOrd="1" destOrd="0" presId="urn:microsoft.com/office/officeart/2005/8/layout/vList2"/>
    <dgm:cxn modelId="{BFF98B2B-ADD7-4B1F-A4D6-221C120E9F26}" type="presParOf" srcId="{E98674EA-CDB1-455F-BB24-6442870E61C0}" destId="{983D518F-298E-434D-803D-7C15103B1A5F}" srcOrd="2" destOrd="0" presId="urn:microsoft.com/office/officeart/2005/8/layout/vList2"/>
    <dgm:cxn modelId="{646A1ACD-6F78-410B-BEEF-25169117F58D}" type="presParOf" srcId="{E98674EA-CDB1-455F-BB24-6442870E61C0}" destId="{48C1A333-1F75-4C97-A150-5FABCC0094C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B870A3-A01A-448F-8462-69E4545032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93CA23-0912-4872-A842-A87739A9C6A7}">
      <dgm:prSet phldrT="[Текст]" custT="1"/>
      <dgm:spPr/>
      <dgm:t>
        <a:bodyPr/>
        <a:lstStyle/>
        <a:p>
          <a:pPr algn="ctr"/>
          <a:r>
            <a:rPr lang="ru-RU" sz="2800" b="0" dirty="0" smtClean="0"/>
            <a:t>Имеют право писать изложение</a:t>
          </a:r>
          <a:endParaRPr lang="ru-RU" sz="2800" b="0" dirty="0"/>
        </a:p>
      </dgm:t>
    </dgm:pt>
    <dgm:pt modelId="{7188E44B-408E-48A4-8C69-270C6170361B}" type="parTrans" cxnId="{11536FF3-B789-4094-833C-3201FFE1627A}">
      <dgm:prSet/>
      <dgm:spPr/>
      <dgm:t>
        <a:bodyPr/>
        <a:lstStyle/>
        <a:p>
          <a:endParaRPr lang="ru-RU"/>
        </a:p>
      </dgm:t>
    </dgm:pt>
    <dgm:pt modelId="{3E9C368B-33CF-40C5-897B-CB2FEFDEE9E4}" type="sibTrans" cxnId="{11536FF3-B789-4094-833C-3201FFE1627A}">
      <dgm:prSet/>
      <dgm:spPr/>
      <dgm:t>
        <a:bodyPr/>
        <a:lstStyle/>
        <a:p>
          <a:endParaRPr lang="ru-RU"/>
        </a:p>
      </dgm:t>
    </dgm:pt>
    <dgm:pt modelId="{7CA3213F-62E4-496D-B162-B4767B9DDFA6}">
      <dgm:prSet phldrT="[Текст]"/>
      <dgm:spPr/>
      <dgm:t>
        <a:bodyPr/>
        <a:lstStyle/>
        <a:p>
          <a:r>
            <a:rPr lang="ru-RU" baseline="0" dirty="0" smtClean="0">
              <a:latin typeface="Times New Roman" panose="02020603050405020304" pitchFamily="18" charset="0"/>
            </a:rPr>
            <a:t>дети-инвалиды и инвалиды (на основании справки об инвалидности);</a:t>
          </a:r>
          <a:endParaRPr lang="ru-RU" dirty="0"/>
        </a:p>
      </dgm:t>
    </dgm:pt>
    <dgm:pt modelId="{4F40EC6A-AC01-4C1B-B0FA-992C5B88B826}" type="parTrans" cxnId="{D3A61E53-8962-4CA7-AB0E-91324C3EAA92}">
      <dgm:prSet/>
      <dgm:spPr/>
      <dgm:t>
        <a:bodyPr/>
        <a:lstStyle/>
        <a:p>
          <a:endParaRPr lang="ru-RU"/>
        </a:p>
      </dgm:t>
    </dgm:pt>
    <dgm:pt modelId="{BBFE5C9E-FF84-4B16-B682-840FE4F82438}" type="sibTrans" cxnId="{D3A61E53-8962-4CA7-AB0E-91324C3EAA92}">
      <dgm:prSet/>
      <dgm:spPr/>
      <dgm:t>
        <a:bodyPr/>
        <a:lstStyle/>
        <a:p>
          <a:endParaRPr lang="ru-RU"/>
        </a:p>
      </dgm:t>
    </dgm:pt>
    <dgm:pt modelId="{6ACE148C-4F1E-4DAC-8E95-14DA7DAF0A37}">
      <dgm:prSet phldrT="[Текст]"/>
      <dgm:spPr/>
      <dgm:t>
        <a:bodyPr/>
        <a:lstStyle/>
        <a:p>
          <a:r>
            <a:rPr lang="ru-RU" baseline="0" dirty="0" smtClean="0">
              <a:latin typeface="Times New Roman" panose="02020603050405020304" pitchFamily="18" charset="0"/>
            </a:rPr>
            <a:t>дети с ОВЗ (на основании заключения ПМПК);</a:t>
          </a:r>
          <a:endParaRPr lang="ru-RU" dirty="0"/>
        </a:p>
      </dgm:t>
    </dgm:pt>
    <dgm:pt modelId="{856B25A3-9911-4BB2-B6B9-944906AC93E8}" type="parTrans" cxnId="{C63C0F54-3380-4021-9590-331A3E6DA1B8}">
      <dgm:prSet/>
      <dgm:spPr/>
      <dgm:t>
        <a:bodyPr/>
        <a:lstStyle/>
        <a:p>
          <a:endParaRPr lang="ru-RU"/>
        </a:p>
      </dgm:t>
    </dgm:pt>
    <dgm:pt modelId="{94B73525-D1E1-43B2-BA8F-1682C74F3CA8}" type="sibTrans" cxnId="{C63C0F54-3380-4021-9590-331A3E6DA1B8}">
      <dgm:prSet/>
      <dgm:spPr/>
      <dgm:t>
        <a:bodyPr/>
        <a:lstStyle/>
        <a:p>
          <a:endParaRPr lang="ru-RU"/>
        </a:p>
      </dgm:t>
    </dgm:pt>
    <dgm:pt modelId="{7865C7B5-1BD7-4016-AF55-527F0CE0A442}">
      <dgm:prSet phldrT="[Текст]"/>
      <dgm:spPr/>
      <dgm:t>
        <a:bodyPr/>
        <a:lstStyle/>
        <a:p>
          <a:r>
            <a:rPr lang="ru-RU" dirty="0" smtClean="0"/>
            <a:t>обучающиеся на дому, в образовательных организациях для нуждающихся в длительном лечении (на основании </a:t>
          </a:r>
          <a:r>
            <a:rPr lang="ru-RU" dirty="0" smtClean="0"/>
            <a:t>заключения </a:t>
          </a:r>
          <a:r>
            <a:rPr lang="ru-RU" dirty="0" smtClean="0"/>
            <a:t>ПМПК);</a:t>
          </a:r>
          <a:endParaRPr lang="ru-RU" dirty="0"/>
        </a:p>
      </dgm:t>
    </dgm:pt>
    <dgm:pt modelId="{85BDAE2C-DE1F-4417-8A2C-D968D0325ED7}" type="parTrans" cxnId="{464F3712-EB68-4C2A-9F0A-617547EDBD28}">
      <dgm:prSet/>
      <dgm:spPr/>
      <dgm:t>
        <a:bodyPr/>
        <a:lstStyle/>
        <a:p>
          <a:endParaRPr lang="ru-RU"/>
        </a:p>
      </dgm:t>
    </dgm:pt>
    <dgm:pt modelId="{542F1669-AA9B-48EA-B521-0995704B0A74}" type="sibTrans" cxnId="{464F3712-EB68-4C2A-9F0A-617547EDBD28}">
      <dgm:prSet/>
      <dgm:spPr/>
      <dgm:t>
        <a:bodyPr/>
        <a:lstStyle/>
        <a:p>
          <a:endParaRPr lang="ru-RU"/>
        </a:p>
      </dgm:t>
    </dgm:pt>
    <dgm:pt modelId="{99C36441-E209-402F-8768-C20AE06D450C}">
      <dgm:prSet phldrT="[Текст]"/>
      <dgm:spPr/>
      <dgm:t>
        <a:bodyPr/>
        <a:lstStyle/>
        <a:p>
          <a:r>
            <a:rPr lang="ru-RU" b="0" baseline="0" dirty="0" smtClean="0">
              <a:solidFill>
                <a:schemeClr val="tx1"/>
              </a:solidFill>
              <a:latin typeface="Times New Roman" panose="02020603050405020304" pitchFamily="18" charset="0"/>
            </a:rPr>
            <a:t>обучающиеся в специальных учебно-воспитательных учреждениях закрытого типа, а также  в учреждениях, исполняющих наказание в виде лишения свободы</a:t>
          </a:r>
          <a:endParaRPr lang="ru-RU" dirty="0"/>
        </a:p>
      </dgm:t>
    </dgm:pt>
    <dgm:pt modelId="{4DA47E89-72BA-46F0-BC8B-17E720144E81}" type="parTrans" cxnId="{8FA1D72E-2C82-451F-8203-6FFE650C360E}">
      <dgm:prSet/>
      <dgm:spPr/>
      <dgm:t>
        <a:bodyPr/>
        <a:lstStyle/>
        <a:p>
          <a:endParaRPr lang="ru-RU"/>
        </a:p>
      </dgm:t>
    </dgm:pt>
    <dgm:pt modelId="{BA698887-C44A-4B55-97AC-2AEAA88942E6}" type="sibTrans" cxnId="{8FA1D72E-2C82-451F-8203-6FFE650C360E}">
      <dgm:prSet/>
      <dgm:spPr/>
      <dgm:t>
        <a:bodyPr/>
        <a:lstStyle/>
        <a:p>
          <a:endParaRPr lang="ru-RU"/>
        </a:p>
      </dgm:t>
    </dgm:pt>
    <dgm:pt modelId="{B86EA838-A615-472D-93D3-1818F4A56BE5}" type="pres">
      <dgm:prSet presAssocID="{9FB870A3-A01A-448F-8462-69E4545032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A29C6C-9D8A-482A-95C0-B86C904122AB}" type="pres">
      <dgm:prSet presAssocID="{C893CA23-0912-4872-A842-A87739A9C6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AF0AF-B828-47EA-8B4C-8E56E7D4D058}" type="pres">
      <dgm:prSet presAssocID="{C893CA23-0912-4872-A842-A87739A9C6A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388C01-24C9-48EF-A9AB-30C18502B45C}" type="presOf" srcId="{C893CA23-0912-4872-A842-A87739A9C6A7}" destId="{CCA29C6C-9D8A-482A-95C0-B86C904122AB}" srcOrd="0" destOrd="0" presId="urn:microsoft.com/office/officeart/2005/8/layout/vList2"/>
    <dgm:cxn modelId="{536E9550-9FC8-49D6-B159-5261D5FBE3C9}" type="presOf" srcId="{9FB870A3-A01A-448F-8462-69E454503254}" destId="{B86EA838-A615-472D-93D3-1818F4A56BE5}" srcOrd="0" destOrd="0" presId="urn:microsoft.com/office/officeart/2005/8/layout/vList2"/>
    <dgm:cxn modelId="{D3A61E53-8962-4CA7-AB0E-91324C3EAA92}" srcId="{C893CA23-0912-4872-A842-A87739A9C6A7}" destId="{7CA3213F-62E4-496D-B162-B4767B9DDFA6}" srcOrd="0" destOrd="0" parTransId="{4F40EC6A-AC01-4C1B-B0FA-992C5B88B826}" sibTransId="{BBFE5C9E-FF84-4B16-B682-840FE4F82438}"/>
    <dgm:cxn modelId="{11536FF3-B789-4094-833C-3201FFE1627A}" srcId="{9FB870A3-A01A-448F-8462-69E454503254}" destId="{C893CA23-0912-4872-A842-A87739A9C6A7}" srcOrd="0" destOrd="0" parTransId="{7188E44B-408E-48A4-8C69-270C6170361B}" sibTransId="{3E9C368B-33CF-40C5-897B-CB2FEFDEE9E4}"/>
    <dgm:cxn modelId="{464F3712-EB68-4C2A-9F0A-617547EDBD28}" srcId="{C893CA23-0912-4872-A842-A87739A9C6A7}" destId="{7865C7B5-1BD7-4016-AF55-527F0CE0A442}" srcOrd="2" destOrd="0" parTransId="{85BDAE2C-DE1F-4417-8A2C-D968D0325ED7}" sibTransId="{542F1669-AA9B-48EA-B521-0995704B0A74}"/>
    <dgm:cxn modelId="{C63C0F54-3380-4021-9590-331A3E6DA1B8}" srcId="{C893CA23-0912-4872-A842-A87739A9C6A7}" destId="{6ACE148C-4F1E-4DAC-8E95-14DA7DAF0A37}" srcOrd="1" destOrd="0" parTransId="{856B25A3-9911-4BB2-B6B9-944906AC93E8}" sibTransId="{94B73525-D1E1-43B2-BA8F-1682C74F3CA8}"/>
    <dgm:cxn modelId="{EB142793-2778-4B66-A749-84CED8244EE3}" type="presOf" srcId="{99C36441-E209-402F-8768-C20AE06D450C}" destId="{1E2AF0AF-B828-47EA-8B4C-8E56E7D4D058}" srcOrd="0" destOrd="3" presId="urn:microsoft.com/office/officeart/2005/8/layout/vList2"/>
    <dgm:cxn modelId="{693D03B4-5079-4E74-B72A-CE9C7C3C79C3}" type="presOf" srcId="{7865C7B5-1BD7-4016-AF55-527F0CE0A442}" destId="{1E2AF0AF-B828-47EA-8B4C-8E56E7D4D058}" srcOrd="0" destOrd="2" presId="urn:microsoft.com/office/officeart/2005/8/layout/vList2"/>
    <dgm:cxn modelId="{525CCED8-B794-4F55-8511-DF6065AAC9E5}" type="presOf" srcId="{6ACE148C-4F1E-4DAC-8E95-14DA7DAF0A37}" destId="{1E2AF0AF-B828-47EA-8B4C-8E56E7D4D058}" srcOrd="0" destOrd="1" presId="urn:microsoft.com/office/officeart/2005/8/layout/vList2"/>
    <dgm:cxn modelId="{16D7B0A5-2AC0-4B7B-8D33-47490300C8F7}" type="presOf" srcId="{7CA3213F-62E4-496D-B162-B4767B9DDFA6}" destId="{1E2AF0AF-B828-47EA-8B4C-8E56E7D4D058}" srcOrd="0" destOrd="0" presId="urn:microsoft.com/office/officeart/2005/8/layout/vList2"/>
    <dgm:cxn modelId="{8FA1D72E-2C82-451F-8203-6FFE650C360E}" srcId="{C893CA23-0912-4872-A842-A87739A9C6A7}" destId="{99C36441-E209-402F-8768-C20AE06D450C}" srcOrd="3" destOrd="0" parTransId="{4DA47E89-72BA-46F0-BC8B-17E720144E81}" sibTransId="{BA698887-C44A-4B55-97AC-2AEAA88942E6}"/>
    <dgm:cxn modelId="{C4E2CF90-CE8D-4748-9F41-6AA05B9FB83F}" type="presParOf" srcId="{B86EA838-A615-472D-93D3-1818F4A56BE5}" destId="{CCA29C6C-9D8A-482A-95C0-B86C904122AB}" srcOrd="0" destOrd="0" presId="urn:microsoft.com/office/officeart/2005/8/layout/vList2"/>
    <dgm:cxn modelId="{5A192967-2B92-4C80-9E6A-E7554135F95E}" type="presParOf" srcId="{B86EA838-A615-472D-93D3-1818F4A56BE5}" destId="{1E2AF0AF-B828-47EA-8B4C-8E56E7D4D05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2105DF-4B21-47CE-B9DC-4D88CB3BB1A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9F0051-971F-4C9A-B6B2-BE0B327C1C34}">
      <dgm:prSet phldrT="[Текст]" custT="1"/>
      <dgm:spPr/>
      <dgm:t>
        <a:bodyPr/>
        <a:lstStyle/>
        <a:p>
          <a:r>
            <a:rPr lang="ru-RU" sz="4800" dirty="0" smtClean="0"/>
            <a:t>Школа</a:t>
          </a:r>
          <a:endParaRPr lang="ru-RU" sz="4800" dirty="0"/>
        </a:p>
      </dgm:t>
    </dgm:pt>
    <dgm:pt modelId="{E6B3FF19-91E2-4B2D-9E3B-7D43D900A3E4}" type="parTrans" cxnId="{D86C99BB-9F94-4155-9359-7E8885361FC7}">
      <dgm:prSet/>
      <dgm:spPr/>
      <dgm:t>
        <a:bodyPr/>
        <a:lstStyle/>
        <a:p>
          <a:endParaRPr lang="ru-RU"/>
        </a:p>
      </dgm:t>
    </dgm:pt>
    <dgm:pt modelId="{7C062BDB-322A-49D7-882E-36C81FDC0CC5}" type="sibTrans" cxnId="{D86C99BB-9F94-4155-9359-7E8885361FC7}">
      <dgm:prSet/>
      <dgm:spPr/>
      <dgm:t>
        <a:bodyPr/>
        <a:lstStyle/>
        <a:p>
          <a:endParaRPr lang="ru-RU"/>
        </a:p>
      </dgm:t>
    </dgm:pt>
    <dgm:pt modelId="{C4E6E254-8887-45D2-945A-85B8B7DCEE3B}">
      <dgm:prSet phldrT="[Текст]" custT="1"/>
      <dgm:spPr/>
      <dgm:t>
        <a:bodyPr/>
        <a:lstStyle/>
        <a:p>
          <a:r>
            <a:rPr lang="ru-RU" sz="1700" dirty="0" smtClean="0"/>
            <a:t>выпускники текущего года </a:t>
          </a:r>
          <a:endParaRPr lang="ru-RU" sz="1700" dirty="0"/>
        </a:p>
      </dgm:t>
    </dgm:pt>
    <dgm:pt modelId="{521391E5-34E7-459F-8AC3-B4355C7DA661}" type="parTrans" cxnId="{E3362C77-0DC6-44D6-8642-ABD3886A9347}">
      <dgm:prSet/>
      <dgm:spPr/>
      <dgm:t>
        <a:bodyPr/>
        <a:lstStyle/>
        <a:p>
          <a:endParaRPr lang="ru-RU"/>
        </a:p>
      </dgm:t>
    </dgm:pt>
    <dgm:pt modelId="{566A31B4-E5D8-4AAF-9171-95D9DA1F33CE}" type="sibTrans" cxnId="{E3362C77-0DC6-44D6-8642-ABD3886A9347}">
      <dgm:prSet/>
      <dgm:spPr/>
      <dgm:t>
        <a:bodyPr/>
        <a:lstStyle/>
        <a:p>
          <a:endParaRPr lang="ru-RU"/>
        </a:p>
      </dgm:t>
    </dgm:pt>
    <dgm:pt modelId="{E3F674B5-FE86-466B-84BC-B9C7260D04F4}">
      <dgm:prSet phldrT="[Текст]"/>
      <dgm:spPr/>
      <dgm:t>
        <a:bodyPr/>
        <a:lstStyle/>
        <a:p>
          <a:r>
            <a:rPr lang="ru-RU" dirty="0" smtClean="0"/>
            <a:t>обучающиеся по образовательным программам СПО, участвующие в ГИА экстерном для получения аттестата о среднем общем образовании</a:t>
          </a:r>
          <a:endParaRPr lang="ru-RU" dirty="0"/>
        </a:p>
      </dgm:t>
    </dgm:pt>
    <dgm:pt modelId="{90B33C6F-E77E-4F0A-AE1F-D8ABE532D638}" type="parTrans" cxnId="{A740D9B5-518E-406E-AC2A-6B45AD55E683}">
      <dgm:prSet/>
      <dgm:spPr/>
      <dgm:t>
        <a:bodyPr/>
        <a:lstStyle/>
        <a:p>
          <a:endParaRPr lang="ru-RU"/>
        </a:p>
      </dgm:t>
    </dgm:pt>
    <dgm:pt modelId="{C5FF5967-7FEC-4CB8-A817-234AE750D248}" type="sibTrans" cxnId="{A740D9B5-518E-406E-AC2A-6B45AD55E683}">
      <dgm:prSet/>
      <dgm:spPr/>
      <dgm:t>
        <a:bodyPr/>
        <a:lstStyle/>
        <a:p>
          <a:endParaRPr lang="ru-RU"/>
        </a:p>
      </dgm:t>
    </dgm:pt>
    <dgm:pt modelId="{870A6E9E-83D9-4CF7-A16E-5F88481B0AA9}">
      <dgm:prSet phldrT="[Текст]" custT="1"/>
      <dgm:spPr/>
      <dgm:t>
        <a:bodyPr/>
        <a:lstStyle/>
        <a:p>
          <a:r>
            <a:rPr lang="ru-RU" sz="4400" dirty="0" smtClean="0"/>
            <a:t>РЦОКО</a:t>
          </a:r>
          <a:endParaRPr lang="ru-RU" sz="4400" dirty="0"/>
        </a:p>
      </dgm:t>
    </dgm:pt>
    <dgm:pt modelId="{D7519220-6686-4E70-9AEA-5653AAFA7993}" type="parTrans" cxnId="{F488AA39-1FF7-400C-97FC-CDF2B36CA63D}">
      <dgm:prSet/>
      <dgm:spPr/>
      <dgm:t>
        <a:bodyPr/>
        <a:lstStyle/>
        <a:p>
          <a:endParaRPr lang="ru-RU"/>
        </a:p>
      </dgm:t>
    </dgm:pt>
    <dgm:pt modelId="{0EA6E4E0-D0F8-4EE4-ACD2-15AAC1C09249}" type="sibTrans" cxnId="{F488AA39-1FF7-400C-97FC-CDF2B36CA63D}">
      <dgm:prSet/>
      <dgm:spPr/>
      <dgm:t>
        <a:bodyPr/>
        <a:lstStyle/>
        <a:p>
          <a:endParaRPr lang="ru-RU"/>
        </a:p>
      </dgm:t>
    </dgm:pt>
    <dgm:pt modelId="{661B9A42-A8C0-47D9-A4C2-37508E51E253}">
      <dgm:prSet phldrT="[Текст]" custT="1"/>
      <dgm:spPr/>
      <dgm:t>
        <a:bodyPr/>
        <a:lstStyle/>
        <a:p>
          <a:r>
            <a:rPr lang="ru-RU" sz="1700" dirty="0" smtClean="0"/>
            <a:t>выпускники прошлых лет</a:t>
          </a:r>
          <a:endParaRPr lang="ru-RU" sz="1700" dirty="0"/>
        </a:p>
      </dgm:t>
    </dgm:pt>
    <dgm:pt modelId="{78BCD2BB-9513-4C08-AC23-7A9A5BE54A5A}" type="parTrans" cxnId="{184BA81C-1949-489B-A5E7-C204E4BD548B}">
      <dgm:prSet/>
      <dgm:spPr/>
      <dgm:t>
        <a:bodyPr/>
        <a:lstStyle/>
        <a:p>
          <a:endParaRPr lang="ru-RU"/>
        </a:p>
      </dgm:t>
    </dgm:pt>
    <dgm:pt modelId="{555D2922-24F2-4578-96A2-4F2129A012D6}" type="sibTrans" cxnId="{184BA81C-1949-489B-A5E7-C204E4BD548B}">
      <dgm:prSet/>
      <dgm:spPr/>
      <dgm:t>
        <a:bodyPr/>
        <a:lstStyle/>
        <a:p>
          <a:endParaRPr lang="ru-RU"/>
        </a:p>
      </dgm:t>
    </dgm:pt>
    <dgm:pt modelId="{D1DEA541-519C-4570-9F0A-30121C2E8E6E}">
      <dgm:prSet phldrT="[Текст]" custT="1"/>
      <dgm:spPr/>
      <dgm:t>
        <a:bodyPr/>
        <a:lstStyle/>
        <a:p>
          <a:r>
            <a:rPr lang="ru-RU" sz="1700" dirty="0" smtClean="0"/>
            <a:t>обучающиеся по программам СПО</a:t>
          </a:r>
          <a:endParaRPr lang="ru-RU" sz="1700" dirty="0"/>
        </a:p>
      </dgm:t>
    </dgm:pt>
    <dgm:pt modelId="{95820C66-A4E8-445D-AA4F-5D47BAF93760}" type="parTrans" cxnId="{4D734E99-C38B-49BB-9FD7-C81DD11D6E41}">
      <dgm:prSet/>
      <dgm:spPr/>
      <dgm:t>
        <a:bodyPr/>
        <a:lstStyle/>
        <a:p>
          <a:endParaRPr lang="ru-RU"/>
        </a:p>
      </dgm:t>
    </dgm:pt>
    <dgm:pt modelId="{3F265DEE-6F91-4E6C-8F58-DBF23947461E}" type="sibTrans" cxnId="{4D734E99-C38B-49BB-9FD7-C81DD11D6E41}">
      <dgm:prSet/>
      <dgm:spPr/>
      <dgm:t>
        <a:bodyPr/>
        <a:lstStyle/>
        <a:p>
          <a:endParaRPr lang="ru-RU"/>
        </a:p>
      </dgm:t>
    </dgm:pt>
    <dgm:pt modelId="{D3F1CC48-7B92-45EF-8861-A450D95B0493}">
      <dgm:prSet phldrT="[Текст]" custT="1"/>
      <dgm:spPr/>
      <dgm:t>
        <a:bodyPr/>
        <a:lstStyle/>
        <a:p>
          <a:r>
            <a:rPr lang="ru-RU" sz="1600" dirty="0" smtClean="0"/>
            <a:t>обучающиеся, получающие среднее общее образование в иностранных образовательных организациях </a:t>
          </a:r>
          <a:endParaRPr lang="ru-RU" sz="1600" dirty="0"/>
        </a:p>
      </dgm:t>
    </dgm:pt>
    <dgm:pt modelId="{E1F3F7F7-5FB6-4881-8C03-328BA772FAE0}" type="parTrans" cxnId="{AF239BAA-7FD4-4FA3-B5EC-03BE3D861418}">
      <dgm:prSet/>
      <dgm:spPr/>
      <dgm:t>
        <a:bodyPr/>
        <a:lstStyle/>
        <a:p>
          <a:endParaRPr lang="ru-RU"/>
        </a:p>
      </dgm:t>
    </dgm:pt>
    <dgm:pt modelId="{7F7E4A6B-7C56-4E8D-8853-AB56B1EE8F3F}" type="sibTrans" cxnId="{AF239BAA-7FD4-4FA3-B5EC-03BE3D861418}">
      <dgm:prSet/>
      <dgm:spPr/>
      <dgm:t>
        <a:bodyPr/>
        <a:lstStyle/>
        <a:p>
          <a:endParaRPr lang="ru-RU"/>
        </a:p>
      </dgm:t>
    </dgm:pt>
    <dgm:pt modelId="{17E1BE5D-16C8-45EB-9001-5DCDF42A0DF1}" type="pres">
      <dgm:prSet presAssocID="{892105DF-4B21-47CE-B9DC-4D88CB3BB1A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4A44CA-742B-4131-8D6F-F9CE0794493F}" type="pres">
      <dgm:prSet presAssocID="{CD9F0051-971F-4C9A-B6B2-BE0B327C1C34}" presName="root" presStyleCnt="0"/>
      <dgm:spPr/>
    </dgm:pt>
    <dgm:pt modelId="{8E42AB6B-D8D4-4993-8DA1-6862EA79324F}" type="pres">
      <dgm:prSet presAssocID="{CD9F0051-971F-4C9A-B6B2-BE0B327C1C34}" presName="rootComposite" presStyleCnt="0"/>
      <dgm:spPr/>
    </dgm:pt>
    <dgm:pt modelId="{30B24514-0436-44D5-B090-C436903F6D63}" type="pres">
      <dgm:prSet presAssocID="{CD9F0051-971F-4C9A-B6B2-BE0B327C1C34}" presName="rootText" presStyleLbl="node1" presStyleIdx="0" presStyleCnt="2" custScaleX="196141" custLinFactNeighborX="-25024" custLinFactNeighborY="-227"/>
      <dgm:spPr/>
      <dgm:t>
        <a:bodyPr/>
        <a:lstStyle/>
        <a:p>
          <a:endParaRPr lang="ru-RU"/>
        </a:p>
      </dgm:t>
    </dgm:pt>
    <dgm:pt modelId="{44AE5415-DD79-45FA-9E2F-D81FFC5ECDA9}" type="pres">
      <dgm:prSet presAssocID="{CD9F0051-971F-4C9A-B6B2-BE0B327C1C34}" presName="rootConnector" presStyleLbl="node1" presStyleIdx="0" presStyleCnt="2"/>
      <dgm:spPr/>
      <dgm:t>
        <a:bodyPr/>
        <a:lstStyle/>
        <a:p>
          <a:endParaRPr lang="ru-RU"/>
        </a:p>
      </dgm:t>
    </dgm:pt>
    <dgm:pt modelId="{D76F73DB-6C40-4092-B7AA-F3690F975A5C}" type="pres">
      <dgm:prSet presAssocID="{CD9F0051-971F-4C9A-B6B2-BE0B327C1C34}" presName="childShape" presStyleCnt="0"/>
      <dgm:spPr/>
    </dgm:pt>
    <dgm:pt modelId="{69A26903-2743-4877-8369-5CC7265BC3FF}" type="pres">
      <dgm:prSet presAssocID="{521391E5-34E7-459F-8AC3-B4355C7DA661}" presName="Name13" presStyleLbl="parChTrans1D2" presStyleIdx="0" presStyleCnt="5"/>
      <dgm:spPr/>
      <dgm:t>
        <a:bodyPr/>
        <a:lstStyle/>
        <a:p>
          <a:endParaRPr lang="ru-RU"/>
        </a:p>
      </dgm:t>
    </dgm:pt>
    <dgm:pt modelId="{E9B51402-F159-4919-8371-9B1C9C42259A}" type="pres">
      <dgm:prSet presAssocID="{C4E6E254-8887-45D2-945A-85B8B7DCEE3B}" presName="childText" presStyleLbl="bgAcc1" presStyleIdx="0" presStyleCnt="5" custScaleX="218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A7D13-82E7-4F2B-A9DB-ACE112169610}" type="pres">
      <dgm:prSet presAssocID="{90B33C6F-E77E-4F0A-AE1F-D8ABE532D638}" presName="Name13" presStyleLbl="parChTrans1D2" presStyleIdx="1" presStyleCnt="5"/>
      <dgm:spPr/>
      <dgm:t>
        <a:bodyPr/>
        <a:lstStyle/>
        <a:p>
          <a:endParaRPr lang="ru-RU"/>
        </a:p>
      </dgm:t>
    </dgm:pt>
    <dgm:pt modelId="{9FAEB353-937B-4644-84B6-F798B2B1381A}" type="pres">
      <dgm:prSet presAssocID="{E3F674B5-FE86-466B-84BC-B9C7260D04F4}" presName="childText" presStyleLbl="bgAcc1" presStyleIdx="1" presStyleCnt="5" custScaleX="217801" custScaleY="200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47CC6-E99C-421C-9BDD-EB48BC212627}" type="pres">
      <dgm:prSet presAssocID="{870A6E9E-83D9-4CF7-A16E-5F88481B0AA9}" presName="root" presStyleCnt="0"/>
      <dgm:spPr/>
    </dgm:pt>
    <dgm:pt modelId="{C63B3D7C-B608-4133-80B6-A901CD0E5E18}" type="pres">
      <dgm:prSet presAssocID="{870A6E9E-83D9-4CF7-A16E-5F88481B0AA9}" presName="rootComposite" presStyleCnt="0"/>
      <dgm:spPr/>
    </dgm:pt>
    <dgm:pt modelId="{D9098192-09D4-460F-B40F-5C18B81F0298}" type="pres">
      <dgm:prSet presAssocID="{870A6E9E-83D9-4CF7-A16E-5F88481B0AA9}" presName="rootText" presStyleLbl="node1" presStyleIdx="1" presStyleCnt="2" custScaleX="233653" custScaleY="99737"/>
      <dgm:spPr/>
      <dgm:t>
        <a:bodyPr/>
        <a:lstStyle/>
        <a:p>
          <a:endParaRPr lang="ru-RU"/>
        </a:p>
      </dgm:t>
    </dgm:pt>
    <dgm:pt modelId="{F81FAC5C-3059-4827-B1E0-89C2B20009BC}" type="pres">
      <dgm:prSet presAssocID="{870A6E9E-83D9-4CF7-A16E-5F88481B0AA9}" presName="rootConnector" presStyleLbl="node1" presStyleIdx="1" presStyleCnt="2"/>
      <dgm:spPr/>
      <dgm:t>
        <a:bodyPr/>
        <a:lstStyle/>
        <a:p>
          <a:endParaRPr lang="ru-RU"/>
        </a:p>
      </dgm:t>
    </dgm:pt>
    <dgm:pt modelId="{63A37EA1-A87C-4D7F-B55D-3AD99F3D067D}" type="pres">
      <dgm:prSet presAssocID="{870A6E9E-83D9-4CF7-A16E-5F88481B0AA9}" presName="childShape" presStyleCnt="0"/>
      <dgm:spPr/>
    </dgm:pt>
    <dgm:pt modelId="{57B86A12-95B2-401C-BEF9-C1FE12645272}" type="pres">
      <dgm:prSet presAssocID="{78BCD2BB-9513-4C08-AC23-7A9A5BE54A5A}" presName="Name13" presStyleLbl="parChTrans1D2" presStyleIdx="2" presStyleCnt="5"/>
      <dgm:spPr/>
      <dgm:t>
        <a:bodyPr/>
        <a:lstStyle/>
        <a:p>
          <a:endParaRPr lang="ru-RU"/>
        </a:p>
      </dgm:t>
    </dgm:pt>
    <dgm:pt modelId="{CC972BBB-BEAC-401D-99C4-86ACECE68AA3}" type="pres">
      <dgm:prSet presAssocID="{661B9A42-A8C0-47D9-A4C2-37508E51E253}" presName="childText" presStyleLbl="bgAcc1" presStyleIdx="2" presStyleCnt="5" custScaleX="231315" custLinFactNeighborX="2079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A562E-23D9-4562-AB08-45728A8B9A93}" type="pres">
      <dgm:prSet presAssocID="{95820C66-A4E8-445D-AA4F-5D47BAF93760}" presName="Name13" presStyleLbl="parChTrans1D2" presStyleIdx="3" presStyleCnt="5"/>
      <dgm:spPr/>
      <dgm:t>
        <a:bodyPr/>
        <a:lstStyle/>
        <a:p>
          <a:endParaRPr lang="ru-RU"/>
        </a:p>
      </dgm:t>
    </dgm:pt>
    <dgm:pt modelId="{45F20F97-38AE-4E50-BFF2-18507FDFC978}" type="pres">
      <dgm:prSet presAssocID="{D1DEA541-519C-4570-9F0A-30121C2E8E6E}" presName="childText" presStyleLbl="bgAcc1" presStyleIdx="3" presStyleCnt="5" custScaleX="227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F1AC0-3CFD-47ED-A87A-5A8943C5B1CA}" type="pres">
      <dgm:prSet presAssocID="{E1F3F7F7-5FB6-4881-8C03-328BA772FAE0}" presName="Name13" presStyleLbl="parChTrans1D2" presStyleIdx="4" presStyleCnt="5"/>
      <dgm:spPr/>
      <dgm:t>
        <a:bodyPr/>
        <a:lstStyle/>
        <a:p>
          <a:endParaRPr lang="ru-RU"/>
        </a:p>
      </dgm:t>
    </dgm:pt>
    <dgm:pt modelId="{233D94B3-075F-416D-824C-13B3C6E573B2}" type="pres">
      <dgm:prSet presAssocID="{D3F1CC48-7B92-45EF-8861-A450D95B0493}" presName="childText" presStyleLbl="bgAcc1" presStyleIdx="4" presStyleCnt="5" custScaleX="231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40D9B5-518E-406E-AC2A-6B45AD55E683}" srcId="{CD9F0051-971F-4C9A-B6B2-BE0B327C1C34}" destId="{E3F674B5-FE86-466B-84BC-B9C7260D04F4}" srcOrd="1" destOrd="0" parTransId="{90B33C6F-E77E-4F0A-AE1F-D8ABE532D638}" sibTransId="{C5FF5967-7FEC-4CB8-A817-234AE750D248}"/>
    <dgm:cxn modelId="{D86C99BB-9F94-4155-9359-7E8885361FC7}" srcId="{892105DF-4B21-47CE-B9DC-4D88CB3BB1AB}" destId="{CD9F0051-971F-4C9A-B6B2-BE0B327C1C34}" srcOrd="0" destOrd="0" parTransId="{E6B3FF19-91E2-4B2D-9E3B-7D43D900A3E4}" sibTransId="{7C062BDB-322A-49D7-882E-36C81FDC0CC5}"/>
    <dgm:cxn modelId="{F300FF0F-FA5C-4174-8628-2FBD3EA8BD2F}" type="presOf" srcId="{870A6E9E-83D9-4CF7-A16E-5F88481B0AA9}" destId="{F81FAC5C-3059-4827-B1E0-89C2B20009BC}" srcOrd="1" destOrd="0" presId="urn:microsoft.com/office/officeart/2005/8/layout/hierarchy3"/>
    <dgm:cxn modelId="{4D734E99-C38B-49BB-9FD7-C81DD11D6E41}" srcId="{870A6E9E-83D9-4CF7-A16E-5F88481B0AA9}" destId="{D1DEA541-519C-4570-9F0A-30121C2E8E6E}" srcOrd="1" destOrd="0" parTransId="{95820C66-A4E8-445D-AA4F-5D47BAF93760}" sibTransId="{3F265DEE-6F91-4E6C-8F58-DBF23947461E}"/>
    <dgm:cxn modelId="{2D784D04-72ED-455D-A6F2-0CFD3AB5F4EA}" type="presOf" srcId="{E1F3F7F7-5FB6-4881-8C03-328BA772FAE0}" destId="{F11F1AC0-3CFD-47ED-A87A-5A8943C5B1CA}" srcOrd="0" destOrd="0" presId="urn:microsoft.com/office/officeart/2005/8/layout/hierarchy3"/>
    <dgm:cxn modelId="{184BA81C-1949-489B-A5E7-C204E4BD548B}" srcId="{870A6E9E-83D9-4CF7-A16E-5F88481B0AA9}" destId="{661B9A42-A8C0-47D9-A4C2-37508E51E253}" srcOrd="0" destOrd="0" parTransId="{78BCD2BB-9513-4C08-AC23-7A9A5BE54A5A}" sibTransId="{555D2922-24F2-4578-96A2-4F2129A012D6}"/>
    <dgm:cxn modelId="{8E4D2438-8FAB-43DA-BFA6-D5776455CAE6}" type="presOf" srcId="{D3F1CC48-7B92-45EF-8861-A450D95B0493}" destId="{233D94B3-075F-416D-824C-13B3C6E573B2}" srcOrd="0" destOrd="0" presId="urn:microsoft.com/office/officeart/2005/8/layout/hierarchy3"/>
    <dgm:cxn modelId="{2488115F-8A8D-4F0E-86C5-F29CAB5FE64C}" type="presOf" srcId="{C4E6E254-8887-45D2-945A-85B8B7DCEE3B}" destId="{E9B51402-F159-4919-8371-9B1C9C42259A}" srcOrd="0" destOrd="0" presId="urn:microsoft.com/office/officeart/2005/8/layout/hierarchy3"/>
    <dgm:cxn modelId="{43B74BE5-9509-47E3-A79C-27442AC4DDC2}" type="presOf" srcId="{892105DF-4B21-47CE-B9DC-4D88CB3BB1AB}" destId="{17E1BE5D-16C8-45EB-9001-5DCDF42A0DF1}" srcOrd="0" destOrd="0" presId="urn:microsoft.com/office/officeart/2005/8/layout/hierarchy3"/>
    <dgm:cxn modelId="{AF239BAA-7FD4-4FA3-B5EC-03BE3D861418}" srcId="{870A6E9E-83D9-4CF7-A16E-5F88481B0AA9}" destId="{D3F1CC48-7B92-45EF-8861-A450D95B0493}" srcOrd="2" destOrd="0" parTransId="{E1F3F7F7-5FB6-4881-8C03-328BA772FAE0}" sibTransId="{7F7E4A6B-7C56-4E8D-8853-AB56B1EE8F3F}"/>
    <dgm:cxn modelId="{DB19C705-FB8F-4ECA-B50E-3F636C8AD01D}" type="presOf" srcId="{521391E5-34E7-459F-8AC3-B4355C7DA661}" destId="{69A26903-2743-4877-8369-5CC7265BC3FF}" srcOrd="0" destOrd="0" presId="urn:microsoft.com/office/officeart/2005/8/layout/hierarchy3"/>
    <dgm:cxn modelId="{511A9354-FF1B-42A3-82E7-A6F82B705FB5}" type="presOf" srcId="{90B33C6F-E77E-4F0A-AE1F-D8ABE532D638}" destId="{EA8A7D13-82E7-4F2B-A9DB-ACE112169610}" srcOrd="0" destOrd="0" presId="urn:microsoft.com/office/officeart/2005/8/layout/hierarchy3"/>
    <dgm:cxn modelId="{E3362C77-0DC6-44D6-8642-ABD3886A9347}" srcId="{CD9F0051-971F-4C9A-B6B2-BE0B327C1C34}" destId="{C4E6E254-8887-45D2-945A-85B8B7DCEE3B}" srcOrd="0" destOrd="0" parTransId="{521391E5-34E7-459F-8AC3-B4355C7DA661}" sibTransId="{566A31B4-E5D8-4AAF-9171-95D9DA1F33CE}"/>
    <dgm:cxn modelId="{E5F05BAF-5DED-4F60-AD69-3DD834108481}" type="presOf" srcId="{CD9F0051-971F-4C9A-B6B2-BE0B327C1C34}" destId="{44AE5415-DD79-45FA-9E2F-D81FFC5ECDA9}" srcOrd="1" destOrd="0" presId="urn:microsoft.com/office/officeart/2005/8/layout/hierarchy3"/>
    <dgm:cxn modelId="{BAFF6158-1B50-4C26-BB06-0CE7E6E1C014}" type="presOf" srcId="{D1DEA541-519C-4570-9F0A-30121C2E8E6E}" destId="{45F20F97-38AE-4E50-BFF2-18507FDFC978}" srcOrd="0" destOrd="0" presId="urn:microsoft.com/office/officeart/2005/8/layout/hierarchy3"/>
    <dgm:cxn modelId="{F488AA39-1FF7-400C-97FC-CDF2B36CA63D}" srcId="{892105DF-4B21-47CE-B9DC-4D88CB3BB1AB}" destId="{870A6E9E-83D9-4CF7-A16E-5F88481B0AA9}" srcOrd="1" destOrd="0" parTransId="{D7519220-6686-4E70-9AEA-5653AAFA7993}" sibTransId="{0EA6E4E0-D0F8-4EE4-ACD2-15AAC1C09249}"/>
    <dgm:cxn modelId="{325CF579-A1EA-4E3B-8CAF-3588984C529B}" type="presOf" srcId="{78BCD2BB-9513-4C08-AC23-7A9A5BE54A5A}" destId="{57B86A12-95B2-401C-BEF9-C1FE12645272}" srcOrd="0" destOrd="0" presId="urn:microsoft.com/office/officeart/2005/8/layout/hierarchy3"/>
    <dgm:cxn modelId="{5B3715EC-38C9-457F-BCA0-B0675A00CE45}" type="presOf" srcId="{CD9F0051-971F-4C9A-B6B2-BE0B327C1C34}" destId="{30B24514-0436-44D5-B090-C436903F6D63}" srcOrd="0" destOrd="0" presId="urn:microsoft.com/office/officeart/2005/8/layout/hierarchy3"/>
    <dgm:cxn modelId="{89467CBF-13EF-45FB-90B1-F9B9AD486E0D}" type="presOf" srcId="{E3F674B5-FE86-466B-84BC-B9C7260D04F4}" destId="{9FAEB353-937B-4644-84B6-F798B2B1381A}" srcOrd="0" destOrd="0" presId="urn:microsoft.com/office/officeart/2005/8/layout/hierarchy3"/>
    <dgm:cxn modelId="{A8ADE847-DD09-4962-873F-A7E3EFA9E632}" type="presOf" srcId="{870A6E9E-83D9-4CF7-A16E-5F88481B0AA9}" destId="{D9098192-09D4-460F-B40F-5C18B81F0298}" srcOrd="0" destOrd="0" presId="urn:microsoft.com/office/officeart/2005/8/layout/hierarchy3"/>
    <dgm:cxn modelId="{88C93729-8773-4881-8A86-F1811B51AA9D}" type="presOf" srcId="{95820C66-A4E8-445D-AA4F-5D47BAF93760}" destId="{988A562E-23D9-4562-AB08-45728A8B9A93}" srcOrd="0" destOrd="0" presId="urn:microsoft.com/office/officeart/2005/8/layout/hierarchy3"/>
    <dgm:cxn modelId="{6A6F4796-BB11-4B9A-AF6B-054E82D394C2}" type="presOf" srcId="{661B9A42-A8C0-47D9-A4C2-37508E51E253}" destId="{CC972BBB-BEAC-401D-99C4-86ACECE68AA3}" srcOrd="0" destOrd="0" presId="urn:microsoft.com/office/officeart/2005/8/layout/hierarchy3"/>
    <dgm:cxn modelId="{A6A342E8-529B-435E-93DB-885B256CE090}" type="presParOf" srcId="{17E1BE5D-16C8-45EB-9001-5DCDF42A0DF1}" destId="{C14A44CA-742B-4131-8D6F-F9CE0794493F}" srcOrd="0" destOrd="0" presId="urn:microsoft.com/office/officeart/2005/8/layout/hierarchy3"/>
    <dgm:cxn modelId="{A7539A61-76EB-4A12-8B9A-8D71C524613A}" type="presParOf" srcId="{C14A44CA-742B-4131-8D6F-F9CE0794493F}" destId="{8E42AB6B-D8D4-4993-8DA1-6862EA79324F}" srcOrd="0" destOrd="0" presId="urn:microsoft.com/office/officeart/2005/8/layout/hierarchy3"/>
    <dgm:cxn modelId="{C4AFF7DB-280B-4E01-A382-93747F8EC86F}" type="presParOf" srcId="{8E42AB6B-D8D4-4993-8DA1-6862EA79324F}" destId="{30B24514-0436-44D5-B090-C436903F6D63}" srcOrd="0" destOrd="0" presId="urn:microsoft.com/office/officeart/2005/8/layout/hierarchy3"/>
    <dgm:cxn modelId="{C334D9F9-559A-4FAC-90C8-9B8E3B897240}" type="presParOf" srcId="{8E42AB6B-D8D4-4993-8DA1-6862EA79324F}" destId="{44AE5415-DD79-45FA-9E2F-D81FFC5ECDA9}" srcOrd="1" destOrd="0" presId="urn:microsoft.com/office/officeart/2005/8/layout/hierarchy3"/>
    <dgm:cxn modelId="{115953CE-622A-4690-8336-B906957B4F10}" type="presParOf" srcId="{C14A44CA-742B-4131-8D6F-F9CE0794493F}" destId="{D76F73DB-6C40-4092-B7AA-F3690F975A5C}" srcOrd="1" destOrd="0" presId="urn:microsoft.com/office/officeart/2005/8/layout/hierarchy3"/>
    <dgm:cxn modelId="{4EBF8266-75DD-4B67-BF78-32C64D5BCC53}" type="presParOf" srcId="{D76F73DB-6C40-4092-B7AA-F3690F975A5C}" destId="{69A26903-2743-4877-8369-5CC7265BC3FF}" srcOrd="0" destOrd="0" presId="urn:microsoft.com/office/officeart/2005/8/layout/hierarchy3"/>
    <dgm:cxn modelId="{B1525520-636F-426A-87FF-E1BBEFD40CCD}" type="presParOf" srcId="{D76F73DB-6C40-4092-B7AA-F3690F975A5C}" destId="{E9B51402-F159-4919-8371-9B1C9C42259A}" srcOrd="1" destOrd="0" presId="urn:microsoft.com/office/officeart/2005/8/layout/hierarchy3"/>
    <dgm:cxn modelId="{529B9CCB-5BAC-4F5F-9924-63406FC53C68}" type="presParOf" srcId="{D76F73DB-6C40-4092-B7AA-F3690F975A5C}" destId="{EA8A7D13-82E7-4F2B-A9DB-ACE112169610}" srcOrd="2" destOrd="0" presId="urn:microsoft.com/office/officeart/2005/8/layout/hierarchy3"/>
    <dgm:cxn modelId="{5532C6E5-D26A-47F3-8CA0-F44DE892018F}" type="presParOf" srcId="{D76F73DB-6C40-4092-B7AA-F3690F975A5C}" destId="{9FAEB353-937B-4644-84B6-F798B2B1381A}" srcOrd="3" destOrd="0" presId="urn:microsoft.com/office/officeart/2005/8/layout/hierarchy3"/>
    <dgm:cxn modelId="{3A812ED9-C223-4B4D-865A-88866816F44B}" type="presParOf" srcId="{17E1BE5D-16C8-45EB-9001-5DCDF42A0DF1}" destId="{96C47CC6-E99C-421C-9BDD-EB48BC212627}" srcOrd="1" destOrd="0" presId="urn:microsoft.com/office/officeart/2005/8/layout/hierarchy3"/>
    <dgm:cxn modelId="{9AD2E789-82D8-4BCC-A25C-C3989F9764A7}" type="presParOf" srcId="{96C47CC6-E99C-421C-9BDD-EB48BC212627}" destId="{C63B3D7C-B608-4133-80B6-A901CD0E5E18}" srcOrd="0" destOrd="0" presId="urn:microsoft.com/office/officeart/2005/8/layout/hierarchy3"/>
    <dgm:cxn modelId="{9D23A9F5-C42F-43F7-A76A-74B3059AE59B}" type="presParOf" srcId="{C63B3D7C-B608-4133-80B6-A901CD0E5E18}" destId="{D9098192-09D4-460F-B40F-5C18B81F0298}" srcOrd="0" destOrd="0" presId="urn:microsoft.com/office/officeart/2005/8/layout/hierarchy3"/>
    <dgm:cxn modelId="{06F696D3-B8FB-42E2-9C0B-AA89D002B276}" type="presParOf" srcId="{C63B3D7C-B608-4133-80B6-A901CD0E5E18}" destId="{F81FAC5C-3059-4827-B1E0-89C2B20009BC}" srcOrd="1" destOrd="0" presId="urn:microsoft.com/office/officeart/2005/8/layout/hierarchy3"/>
    <dgm:cxn modelId="{A9AE9554-7EEA-4E3A-A53A-48671E035F54}" type="presParOf" srcId="{96C47CC6-E99C-421C-9BDD-EB48BC212627}" destId="{63A37EA1-A87C-4D7F-B55D-3AD99F3D067D}" srcOrd="1" destOrd="0" presId="urn:microsoft.com/office/officeart/2005/8/layout/hierarchy3"/>
    <dgm:cxn modelId="{CDDE80BE-1056-497F-9468-3D51025BF5EE}" type="presParOf" srcId="{63A37EA1-A87C-4D7F-B55D-3AD99F3D067D}" destId="{57B86A12-95B2-401C-BEF9-C1FE12645272}" srcOrd="0" destOrd="0" presId="urn:microsoft.com/office/officeart/2005/8/layout/hierarchy3"/>
    <dgm:cxn modelId="{7791A3D8-2CC4-4BE0-81FF-1864569FDC07}" type="presParOf" srcId="{63A37EA1-A87C-4D7F-B55D-3AD99F3D067D}" destId="{CC972BBB-BEAC-401D-99C4-86ACECE68AA3}" srcOrd="1" destOrd="0" presId="urn:microsoft.com/office/officeart/2005/8/layout/hierarchy3"/>
    <dgm:cxn modelId="{4F126CE4-6222-4A4E-AAA6-C0D2E290B4AA}" type="presParOf" srcId="{63A37EA1-A87C-4D7F-B55D-3AD99F3D067D}" destId="{988A562E-23D9-4562-AB08-45728A8B9A93}" srcOrd="2" destOrd="0" presId="urn:microsoft.com/office/officeart/2005/8/layout/hierarchy3"/>
    <dgm:cxn modelId="{E89B2E24-8E9A-4920-BB31-2450D69CE161}" type="presParOf" srcId="{63A37EA1-A87C-4D7F-B55D-3AD99F3D067D}" destId="{45F20F97-38AE-4E50-BFF2-18507FDFC978}" srcOrd="3" destOrd="0" presId="urn:microsoft.com/office/officeart/2005/8/layout/hierarchy3"/>
    <dgm:cxn modelId="{0A56709F-308E-47A9-9779-C183F48EF267}" type="presParOf" srcId="{63A37EA1-A87C-4D7F-B55D-3AD99F3D067D}" destId="{F11F1AC0-3CFD-47ED-A87A-5A8943C5B1CA}" srcOrd="4" destOrd="0" presId="urn:microsoft.com/office/officeart/2005/8/layout/hierarchy3"/>
    <dgm:cxn modelId="{CB974411-E175-462A-A7F1-84EF6E443779}" type="presParOf" srcId="{63A37EA1-A87C-4D7F-B55D-3AD99F3D067D}" destId="{233D94B3-075F-416D-824C-13B3C6E573B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2105DF-4B21-47CE-B9DC-4D88CB3BB1A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9F0051-971F-4C9A-B6B2-BE0B327C1C34}">
      <dgm:prSet phldrT="[Текст]" custT="1"/>
      <dgm:spPr/>
      <dgm:t>
        <a:bodyPr/>
        <a:lstStyle/>
        <a:p>
          <a:r>
            <a:rPr lang="ru-RU" sz="4400" dirty="0" smtClean="0"/>
            <a:t>Школа</a:t>
          </a:r>
          <a:endParaRPr lang="ru-RU" sz="4400" dirty="0"/>
        </a:p>
      </dgm:t>
    </dgm:pt>
    <dgm:pt modelId="{E6B3FF19-91E2-4B2D-9E3B-7D43D900A3E4}" type="parTrans" cxnId="{D86C99BB-9F94-4155-9359-7E8885361FC7}">
      <dgm:prSet/>
      <dgm:spPr/>
      <dgm:t>
        <a:bodyPr/>
        <a:lstStyle/>
        <a:p>
          <a:endParaRPr lang="ru-RU"/>
        </a:p>
      </dgm:t>
    </dgm:pt>
    <dgm:pt modelId="{7C062BDB-322A-49D7-882E-36C81FDC0CC5}" type="sibTrans" cxnId="{D86C99BB-9F94-4155-9359-7E8885361FC7}">
      <dgm:prSet/>
      <dgm:spPr/>
      <dgm:t>
        <a:bodyPr/>
        <a:lstStyle/>
        <a:p>
          <a:endParaRPr lang="ru-RU"/>
        </a:p>
      </dgm:t>
    </dgm:pt>
    <dgm:pt modelId="{C4E6E254-8887-45D2-945A-85B8B7DCEE3B}">
      <dgm:prSet phldrT="[Текст]" custT="1"/>
      <dgm:spPr/>
      <dgm:t>
        <a:bodyPr/>
        <a:lstStyle/>
        <a:p>
          <a:r>
            <a:rPr lang="ru-RU" sz="1700" dirty="0" smtClean="0"/>
            <a:t>выпускники текущего года </a:t>
          </a:r>
          <a:endParaRPr lang="ru-RU" sz="1700" dirty="0"/>
        </a:p>
      </dgm:t>
    </dgm:pt>
    <dgm:pt modelId="{521391E5-34E7-459F-8AC3-B4355C7DA661}" type="parTrans" cxnId="{E3362C77-0DC6-44D6-8642-ABD3886A9347}">
      <dgm:prSet/>
      <dgm:spPr/>
      <dgm:t>
        <a:bodyPr/>
        <a:lstStyle/>
        <a:p>
          <a:endParaRPr lang="ru-RU"/>
        </a:p>
      </dgm:t>
    </dgm:pt>
    <dgm:pt modelId="{566A31B4-E5D8-4AAF-9171-95D9DA1F33CE}" type="sibTrans" cxnId="{E3362C77-0DC6-44D6-8642-ABD3886A9347}">
      <dgm:prSet/>
      <dgm:spPr/>
      <dgm:t>
        <a:bodyPr/>
        <a:lstStyle/>
        <a:p>
          <a:endParaRPr lang="ru-RU"/>
        </a:p>
      </dgm:t>
    </dgm:pt>
    <dgm:pt modelId="{E3F674B5-FE86-466B-84BC-B9C7260D04F4}">
      <dgm:prSet phldrT="[Текст]" custT="1"/>
      <dgm:spPr/>
      <dgm:t>
        <a:bodyPr/>
        <a:lstStyle/>
        <a:p>
          <a:r>
            <a:rPr lang="ru-RU" sz="1700" dirty="0" smtClean="0"/>
            <a:t>обучающиеся по образовательным программам СПО, участвующие в ГИА экстерном для получения аттестата о среднем общем образовании</a:t>
          </a:r>
          <a:endParaRPr lang="ru-RU" sz="1700" dirty="0"/>
        </a:p>
      </dgm:t>
    </dgm:pt>
    <dgm:pt modelId="{90B33C6F-E77E-4F0A-AE1F-D8ABE532D638}" type="parTrans" cxnId="{A740D9B5-518E-406E-AC2A-6B45AD55E683}">
      <dgm:prSet/>
      <dgm:spPr/>
      <dgm:t>
        <a:bodyPr/>
        <a:lstStyle/>
        <a:p>
          <a:endParaRPr lang="ru-RU"/>
        </a:p>
      </dgm:t>
    </dgm:pt>
    <dgm:pt modelId="{C5FF5967-7FEC-4CB8-A817-234AE750D248}" type="sibTrans" cxnId="{A740D9B5-518E-406E-AC2A-6B45AD55E683}">
      <dgm:prSet/>
      <dgm:spPr/>
      <dgm:t>
        <a:bodyPr/>
        <a:lstStyle/>
        <a:p>
          <a:endParaRPr lang="ru-RU"/>
        </a:p>
      </dgm:t>
    </dgm:pt>
    <dgm:pt modelId="{870A6E9E-83D9-4CF7-A16E-5F88481B0AA9}">
      <dgm:prSet phldrT="[Текст]" custT="1"/>
      <dgm:spPr/>
      <dgm:t>
        <a:bodyPr/>
        <a:lstStyle/>
        <a:p>
          <a:r>
            <a:rPr lang="ru-RU" sz="2000" b="0" dirty="0" smtClean="0"/>
            <a:t>Место, определенное министерством образования</a:t>
          </a:r>
          <a:endParaRPr lang="ru-RU" sz="2000" b="0" dirty="0"/>
        </a:p>
      </dgm:t>
    </dgm:pt>
    <dgm:pt modelId="{D7519220-6686-4E70-9AEA-5653AAFA7993}" type="parTrans" cxnId="{F488AA39-1FF7-400C-97FC-CDF2B36CA63D}">
      <dgm:prSet/>
      <dgm:spPr/>
      <dgm:t>
        <a:bodyPr/>
        <a:lstStyle/>
        <a:p>
          <a:endParaRPr lang="ru-RU"/>
        </a:p>
      </dgm:t>
    </dgm:pt>
    <dgm:pt modelId="{0EA6E4E0-D0F8-4EE4-ACD2-15AAC1C09249}" type="sibTrans" cxnId="{F488AA39-1FF7-400C-97FC-CDF2B36CA63D}">
      <dgm:prSet/>
      <dgm:spPr/>
      <dgm:t>
        <a:bodyPr/>
        <a:lstStyle/>
        <a:p>
          <a:endParaRPr lang="ru-RU"/>
        </a:p>
      </dgm:t>
    </dgm:pt>
    <dgm:pt modelId="{661B9A42-A8C0-47D9-A4C2-37508E51E253}">
      <dgm:prSet phldrT="[Текст]" custT="1"/>
      <dgm:spPr/>
      <dgm:t>
        <a:bodyPr/>
        <a:lstStyle/>
        <a:p>
          <a:r>
            <a:rPr lang="ru-RU" sz="1700" dirty="0" smtClean="0"/>
            <a:t>выпускники прошлых лет</a:t>
          </a:r>
          <a:endParaRPr lang="ru-RU" sz="1700" dirty="0"/>
        </a:p>
      </dgm:t>
    </dgm:pt>
    <dgm:pt modelId="{78BCD2BB-9513-4C08-AC23-7A9A5BE54A5A}" type="parTrans" cxnId="{184BA81C-1949-489B-A5E7-C204E4BD548B}">
      <dgm:prSet/>
      <dgm:spPr/>
      <dgm:t>
        <a:bodyPr/>
        <a:lstStyle/>
        <a:p>
          <a:endParaRPr lang="ru-RU"/>
        </a:p>
      </dgm:t>
    </dgm:pt>
    <dgm:pt modelId="{555D2922-24F2-4578-96A2-4F2129A012D6}" type="sibTrans" cxnId="{184BA81C-1949-489B-A5E7-C204E4BD548B}">
      <dgm:prSet/>
      <dgm:spPr/>
      <dgm:t>
        <a:bodyPr/>
        <a:lstStyle/>
        <a:p>
          <a:endParaRPr lang="ru-RU"/>
        </a:p>
      </dgm:t>
    </dgm:pt>
    <dgm:pt modelId="{D1DEA541-519C-4570-9F0A-30121C2E8E6E}">
      <dgm:prSet phldrT="[Текст]" custT="1"/>
      <dgm:spPr/>
      <dgm:t>
        <a:bodyPr/>
        <a:lstStyle/>
        <a:p>
          <a:r>
            <a:rPr lang="ru-RU" sz="1700" dirty="0" smtClean="0"/>
            <a:t>обучающиеся по программам СПО</a:t>
          </a:r>
          <a:endParaRPr lang="ru-RU" sz="1700" dirty="0"/>
        </a:p>
      </dgm:t>
    </dgm:pt>
    <dgm:pt modelId="{95820C66-A4E8-445D-AA4F-5D47BAF93760}" type="parTrans" cxnId="{4D734E99-C38B-49BB-9FD7-C81DD11D6E41}">
      <dgm:prSet/>
      <dgm:spPr/>
      <dgm:t>
        <a:bodyPr/>
        <a:lstStyle/>
        <a:p>
          <a:endParaRPr lang="ru-RU"/>
        </a:p>
      </dgm:t>
    </dgm:pt>
    <dgm:pt modelId="{3F265DEE-6F91-4E6C-8F58-DBF23947461E}" type="sibTrans" cxnId="{4D734E99-C38B-49BB-9FD7-C81DD11D6E41}">
      <dgm:prSet/>
      <dgm:spPr/>
      <dgm:t>
        <a:bodyPr/>
        <a:lstStyle/>
        <a:p>
          <a:endParaRPr lang="ru-RU"/>
        </a:p>
      </dgm:t>
    </dgm:pt>
    <dgm:pt modelId="{D3F1CC48-7B92-45EF-8861-A450D95B0493}">
      <dgm:prSet phldrT="[Текст]" custT="1"/>
      <dgm:spPr/>
      <dgm:t>
        <a:bodyPr/>
        <a:lstStyle/>
        <a:p>
          <a:r>
            <a:rPr lang="ru-RU" sz="1700" dirty="0" smtClean="0"/>
            <a:t>обучающиеся, получающие среднее общее образование в иностранных образовательных организациях </a:t>
          </a:r>
          <a:endParaRPr lang="ru-RU" sz="1700" dirty="0"/>
        </a:p>
      </dgm:t>
    </dgm:pt>
    <dgm:pt modelId="{E1F3F7F7-5FB6-4881-8C03-328BA772FAE0}" type="parTrans" cxnId="{AF239BAA-7FD4-4FA3-B5EC-03BE3D861418}">
      <dgm:prSet/>
      <dgm:spPr/>
      <dgm:t>
        <a:bodyPr/>
        <a:lstStyle/>
        <a:p>
          <a:endParaRPr lang="ru-RU"/>
        </a:p>
      </dgm:t>
    </dgm:pt>
    <dgm:pt modelId="{7F7E4A6B-7C56-4E8D-8853-AB56B1EE8F3F}" type="sibTrans" cxnId="{AF239BAA-7FD4-4FA3-B5EC-03BE3D861418}">
      <dgm:prSet/>
      <dgm:spPr/>
      <dgm:t>
        <a:bodyPr/>
        <a:lstStyle/>
        <a:p>
          <a:endParaRPr lang="ru-RU"/>
        </a:p>
      </dgm:t>
    </dgm:pt>
    <dgm:pt modelId="{17E1BE5D-16C8-45EB-9001-5DCDF42A0DF1}" type="pres">
      <dgm:prSet presAssocID="{892105DF-4B21-47CE-B9DC-4D88CB3BB1A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4A44CA-742B-4131-8D6F-F9CE0794493F}" type="pres">
      <dgm:prSet presAssocID="{CD9F0051-971F-4C9A-B6B2-BE0B327C1C34}" presName="root" presStyleCnt="0"/>
      <dgm:spPr/>
    </dgm:pt>
    <dgm:pt modelId="{8E42AB6B-D8D4-4993-8DA1-6862EA79324F}" type="pres">
      <dgm:prSet presAssocID="{CD9F0051-971F-4C9A-B6B2-BE0B327C1C34}" presName="rootComposite" presStyleCnt="0"/>
      <dgm:spPr/>
    </dgm:pt>
    <dgm:pt modelId="{30B24514-0436-44D5-B090-C436903F6D63}" type="pres">
      <dgm:prSet presAssocID="{CD9F0051-971F-4C9A-B6B2-BE0B327C1C34}" presName="rootText" presStyleLbl="node1" presStyleIdx="0" presStyleCnt="2" custScaleX="196141" custLinFactNeighborX="-25024" custLinFactNeighborY="-227"/>
      <dgm:spPr/>
      <dgm:t>
        <a:bodyPr/>
        <a:lstStyle/>
        <a:p>
          <a:endParaRPr lang="ru-RU"/>
        </a:p>
      </dgm:t>
    </dgm:pt>
    <dgm:pt modelId="{44AE5415-DD79-45FA-9E2F-D81FFC5ECDA9}" type="pres">
      <dgm:prSet presAssocID="{CD9F0051-971F-4C9A-B6B2-BE0B327C1C34}" presName="rootConnector" presStyleLbl="node1" presStyleIdx="0" presStyleCnt="2"/>
      <dgm:spPr/>
      <dgm:t>
        <a:bodyPr/>
        <a:lstStyle/>
        <a:p>
          <a:endParaRPr lang="ru-RU"/>
        </a:p>
      </dgm:t>
    </dgm:pt>
    <dgm:pt modelId="{D76F73DB-6C40-4092-B7AA-F3690F975A5C}" type="pres">
      <dgm:prSet presAssocID="{CD9F0051-971F-4C9A-B6B2-BE0B327C1C34}" presName="childShape" presStyleCnt="0"/>
      <dgm:spPr/>
    </dgm:pt>
    <dgm:pt modelId="{69A26903-2743-4877-8369-5CC7265BC3FF}" type="pres">
      <dgm:prSet presAssocID="{521391E5-34E7-459F-8AC3-B4355C7DA661}" presName="Name13" presStyleLbl="parChTrans1D2" presStyleIdx="0" presStyleCnt="5"/>
      <dgm:spPr/>
      <dgm:t>
        <a:bodyPr/>
        <a:lstStyle/>
        <a:p>
          <a:endParaRPr lang="ru-RU"/>
        </a:p>
      </dgm:t>
    </dgm:pt>
    <dgm:pt modelId="{E9B51402-F159-4919-8371-9B1C9C42259A}" type="pres">
      <dgm:prSet presAssocID="{C4E6E254-8887-45D2-945A-85B8B7DCEE3B}" presName="childText" presStyleLbl="bgAcc1" presStyleIdx="0" presStyleCnt="5" custScaleX="218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A7D13-82E7-4F2B-A9DB-ACE112169610}" type="pres">
      <dgm:prSet presAssocID="{90B33C6F-E77E-4F0A-AE1F-D8ABE532D638}" presName="Name13" presStyleLbl="parChTrans1D2" presStyleIdx="1" presStyleCnt="5"/>
      <dgm:spPr/>
      <dgm:t>
        <a:bodyPr/>
        <a:lstStyle/>
        <a:p>
          <a:endParaRPr lang="ru-RU"/>
        </a:p>
      </dgm:t>
    </dgm:pt>
    <dgm:pt modelId="{9FAEB353-937B-4644-84B6-F798B2B1381A}" type="pres">
      <dgm:prSet presAssocID="{E3F674B5-FE86-466B-84BC-B9C7260D04F4}" presName="childText" presStyleLbl="bgAcc1" presStyleIdx="1" presStyleCnt="5" custScaleX="217801" custScaleY="200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47CC6-E99C-421C-9BDD-EB48BC212627}" type="pres">
      <dgm:prSet presAssocID="{870A6E9E-83D9-4CF7-A16E-5F88481B0AA9}" presName="root" presStyleCnt="0"/>
      <dgm:spPr/>
    </dgm:pt>
    <dgm:pt modelId="{C63B3D7C-B608-4133-80B6-A901CD0E5E18}" type="pres">
      <dgm:prSet presAssocID="{870A6E9E-83D9-4CF7-A16E-5F88481B0AA9}" presName="rootComposite" presStyleCnt="0"/>
      <dgm:spPr/>
    </dgm:pt>
    <dgm:pt modelId="{D9098192-09D4-460F-B40F-5C18B81F0298}" type="pres">
      <dgm:prSet presAssocID="{870A6E9E-83D9-4CF7-A16E-5F88481B0AA9}" presName="rootText" presStyleLbl="node1" presStyleIdx="1" presStyleCnt="2" custScaleX="233653" custScaleY="99737"/>
      <dgm:spPr/>
      <dgm:t>
        <a:bodyPr/>
        <a:lstStyle/>
        <a:p>
          <a:endParaRPr lang="ru-RU"/>
        </a:p>
      </dgm:t>
    </dgm:pt>
    <dgm:pt modelId="{F81FAC5C-3059-4827-B1E0-89C2B20009BC}" type="pres">
      <dgm:prSet presAssocID="{870A6E9E-83D9-4CF7-A16E-5F88481B0AA9}" presName="rootConnector" presStyleLbl="node1" presStyleIdx="1" presStyleCnt="2"/>
      <dgm:spPr/>
      <dgm:t>
        <a:bodyPr/>
        <a:lstStyle/>
        <a:p>
          <a:endParaRPr lang="ru-RU"/>
        </a:p>
      </dgm:t>
    </dgm:pt>
    <dgm:pt modelId="{63A37EA1-A87C-4D7F-B55D-3AD99F3D067D}" type="pres">
      <dgm:prSet presAssocID="{870A6E9E-83D9-4CF7-A16E-5F88481B0AA9}" presName="childShape" presStyleCnt="0"/>
      <dgm:spPr/>
    </dgm:pt>
    <dgm:pt modelId="{57B86A12-95B2-401C-BEF9-C1FE12645272}" type="pres">
      <dgm:prSet presAssocID="{78BCD2BB-9513-4C08-AC23-7A9A5BE54A5A}" presName="Name13" presStyleLbl="parChTrans1D2" presStyleIdx="2" presStyleCnt="5"/>
      <dgm:spPr/>
      <dgm:t>
        <a:bodyPr/>
        <a:lstStyle/>
        <a:p>
          <a:endParaRPr lang="ru-RU"/>
        </a:p>
      </dgm:t>
    </dgm:pt>
    <dgm:pt modelId="{CC972BBB-BEAC-401D-99C4-86ACECE68AA3}" type="pres">
      <dgm:prSet presAssocID="{661B9A42-A8C0-47D9-A4C2-37508E51E253}" presName="childText" presStyleLbl="bgAcc1" presStyleIdx="2" presStyleCnt="5" custScaleX="231315" custLinFactNeighborX="2079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A562E-23D9-4562-AB08-45728A8B9A93}" type="pres">
      <dgm:prSet presAssocID="{95820C66-A4E8-445D-AA4F-5D47BAF93760}" presName="Name13" presStyleLbl="parChTrans1D2" presStyleIdx="3" presStyleCnt="5"/>
      <dgm:spPr/>
      <dgm:t>
        <a:bodyPr/>
        <a:lstStyle/>
        <a:p>
          <a:endParaRPr lang="ru-RU"/>
        </a:p>
      </dgm:t>
    </dgm:pt>
    <dgm:pt modelId="{45F20F97-38AE-4E50-BFF2-18507FDFC978}" type="pres">
      <dgm:prSet presAssocID="{D1DEA541-519C-4570-9F0A-30121C2E8E6E}" presName="childText" presStyleLbl="bgAcc1" presStyleIdx="3" presStyleCnt="5" custScaleX="227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F1AC0-3CFD-47ED-A87A-5A8943C5B1CA}" type="pres">
      <dgm:prSet presAssocID="{E1F3F7F7-5FB6-4881-8C03-328BA772FAE0}" presName="Name13" presStyleLbl="parChTrans1D2" presStyleIdx="4" presStyleCnt="5"/>
      <dgm:spPr/>
      <dgm:t>
        <a:bodyPr/>
        <a:lstStyle/>
        <a:p>
          <a:endParaRPr lang="ru-RU"/>
        </a:p>
      </dgm:t>
    </dgm:pt>
    <dgm:pt modelId="{233D94B3-075F-416D-824C-13B3C6E573B2}" type="pres">
      <dgm:prSet presAssocID="{D3F1CC48-7B92-45EF-8861-A450D95B0493}" presName="childText" presStyleLbl="bgAcc1" presStyleIdx="4" presStyleCnt="5" custScaleX="231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40D9B5-518E-406E-AC2A-6B45AD55E683}" srcId="{CD9F0051-971F-4C9A-B6B2-BE0B327C1C34}" destId="{E3F674B5-FE86-466B-84BC-B9C7260D04F4}" srcOrd="1" destOrd="0" parTransId="{90B33C6F-E77E-4F0A-AE1F-D8ABE532D638}" sibTransId="{C5FF5967-7FEC-4CB8-A817-234AE750D248}"/>
    <dgm:cxn modelId="{93B7DAC0-1E0C-42B1-A83B-510BB1472E9F}" type="presOf" srcId="{CD9F0051-971F-4C9A-B6B2-BE0B327C1C34}" destId="{30B24514-0436-44D5-B090-C436903F6D63}" srcOrd="0" destOrd="0" presId="urn:microsoft.com/office/officeart/2005/8/layout/hierarchy3"/>
    <dgm:cxn modelId="{1FCA52CF-A26E-4321-ABE0-D49EC80FE5BB}" type="presOf" srcId="{D1DEA541-519C-4570-9F0A-30121C2E8E6E}" destId="{45F20F97-38AE-4E50-BFF2-18507FDFC978}" srcOrd="0" destOrd="0" presId="urn:microsoft.com/office/officeart/2005/8/layout/hierarchy3"/>
    <dgm:cxn modelId="{D86C99BB-9F94-4155-9359-7E8885361FC7}" srcId="{892105DF-4B21-47CE-B9DC-4D88CB3BB1AB}" destId="{CD9F0051-971F-4C9A-B6B2-BE0B327C1C34}" srcOrd="0" destOrd="0" parTransId="{E6B3FF19-91E2-4B2D-9E3B-7D43D900A3E4}" sibTransId="{7C062BDB-322A-49D7-882E-36C81FDC0CC5}"/>
    <dgm:cxn modelId="{FF358374-6700-4E49-B608-79620B416B49}" type="presOf" srcId="{870A6E9E-83D9-4CF7-A16E-5F88481B0AA9}" destId="{D9098192-09D4-460F-B40F-5C18B81F0298}" srcOrd="0" destOrd="0" presId="urn:microsoft.com/office/officeart/2005/8/layout/hierarchy3"/>
    <dgm:cxn modelId="{F4933616-9CDB-4D6A-9218-E0955EE32CDD}" type="presOf" srcId="{D3F1CC48-7B92-45EF-8861-A450D95B0493}" destId="{233D94B3-075F-416D-824C-13B3C6E573B2}" srcOrd="0" destOrd="0" presId="urn:microsoft.com/office/officeart/2005/8/layout/hierarchy3"/>
    <dgm:cxn modelId="{4D734E99-C38B-49BB-9FD7-C81DD11D6E41}" srcId="{870A6E9E-83D9-4CF7-A16E-5F88481B0AA9}" destId="{D1DEA541-519C-4570-9F0A-30121C2E8E6E}" srcOrd="1" destOrd="0" parTransId="{95820C66-A4E8-445D-AA4F-5D47BAF93760}" sibTransId="{3F265DEE-6F91-4E6C-8F58-DBF23947461E}"/>
    <dgm:cxn modelId="{184BA81C-1949-489B-A5E7-C204E4BD548B}" srcId="{870A6E9E-83D9-4CF7-A16E-5F88481B0AA9}" destId="{661B9A42-A8C0-47D9-A4C2-37508E51E253}" srcOrd="0" destOrd="0" parTransId="{78BCD2BB-9513-4C08-AC23-7A9A5BE54A5A}" sibTransId="{555D2922-24F2-4578-96A2-4F2129A012D6}"/>
    <dgm:cxn modelId="{72FA0644-EA9C-42FF-AC1D-DF92864B285E}" type="presOf" srcId="{E3F674B5-FE86-466B-84BC-B9C7260D04F4}" destId="{9FAEB353-937B-4644-84B6-F798B2B1381A}" srcOrd="0" destOrd="0" presId="urn:microsoft.com/office/officeart/2005/8/layout/hierarchy3"/>
    <dgm:cxn modelId="{AF239BAA-7FD4-4FA3-B5EC-03BE3D861418}" srcId="{870A6E9E-83D9-4CF7-A16E-5F88481B0AA9}" destId="{D3F1CC48-7B92-45EF-8861-A450D95B0493}" srcOrd="2" destOrd="0" parTransId="{E1F3F7F7-5FB6-4881-8C03-328BA772FAE0}" sibTransId="{7F7E4A6B-7C56-4E8D-8853-AB56B1EE8F3F}"/>
    <dgm:cxn modelId="{AC86E169-FE65-4C46-965B-E6A8A28DCB41}" type="presOf" srcId="{C4E6E254-8887-45D2-945A-85B8B7DCEE3B}" destId="{E9B51402-F159-4919-8371-9B1C9C42259A}" srcOrd="0" destOrd="0" presId="urn:microsoft.com/office/officeart/2005/8/layout/hierarchy3"/>
    <dgm:cxn modelId="{81D0BD7D-0DE2-4696-ADA0-E415EDF2845D}" type="presOf" srcId="{870A6E9E-83D9-4CF7-A16E-5F88481B0AA9}" destId="{F81FAC5C-3059-4827-B1E0-89C2B20009BC}" srcOrd="1" destOrd="0" presId="urn:microsoft.com/office/officeart/2005/8/layout/hierarchy3"/>
    <dgm:cxn modelId="{E3362C77-0DC6-44D6-8642-ABD3886A9347}" srcId="{CD9F0051-971F-4C9A-B6B2-BE0B327C1C34}" destId="{C4E6E254-8887-45D2-945A-85B8B7DCEE3B}" srcOrd="0" destOrd="0" parTransId="{521391E5-34E7-459F-8AC3-B4355C7DA661}" sibTransId="{566A31B4-E5D8-4AAF-9171-95D9DA1F33CE}"/>
    <dgm:cxn modelId="{8CF4B563-6B29-49EC-9A16-1CC6A2250CDD}" type="presOf" srcId="{90B33C6F-E77E-4F0A-AE1F-D8ABE532D638}" destId="{EA8A7D13-82E7-4F2B-A9DB-ACE112169610}" srcOrd="0" destOrd="0" presId="urn:microsoft.com/office/officeart/2005/8/layout/hierarchy3"/>
    <dgm:cxn modelId="{4CE8188C-6764-4238-B43D-E5143F3C2314}" type="presOf" srcId="{78BCD2BB-9513-4C08-AC23-7A9A5BE54A5A}" destId="{57B86A12-95B2-401C-BEF9-C1FE12645272}" srcOrd="0" destOrd="0" presId="urn:microsoft.com/office/officeart/2005/8/layout/hierarchy3"/>
    <dgm:cxn modelId="{3ED281C6-AC88-4098-A6BE-AE313C22B93B}" type="presOf" srcId="{95820C66-A4E8-445D-AA4F-5D47BAF93760}" destId="{988A562E-23D9-4562-AB08-45728A8B9A93}" srcOrd="0" destOrd="0" presId="urn:microsoft.com/office/officeart/2005/8/layout/hierarchy3"/>
    <dgm:cxn modelId="{CEA961F8-AEEE-4B8F-B7D3-4610E6EC08DD}" type="presOf" srcId="{E1F3F7F7-5FB6-4881-8C03-328BA772FAE0}" destId="{F11F1AC0-3CFD-47ED-A87A-5A8943C5B1CA}" srcOrd="0" destOrd="0" presId="urn:microsoft.com/office/officeart/2005/8/layout/hierarchy3"/>
    <dgm:cxn modelId="{F488AA39-1FF7-400C-97FC-CDF2B36CA63D}" srcId="{892105DF-4B21-47CE-B9DC-4D88CB3BB1AB}" destId="{870A6E9E-83D9-4CF7-A16E-5F88481B0AA9}" srcOrd="1" destOrd="0" parTransId="{D7519220-6686-4E70-9AEA-5653AAFA7993}" sibTransId="{0EA6E4E0-D0F8-4EE4-ACD2-15AAC1C09249}"/>
    <dgm:cxn modelId="{2E6354D7-09EB-4638-B517-65602A338A1D}" type="presOf" srcId="{661B9A42-A8C0-47D9-A4C2-37508E51E253}" destId="{CC972BBB-BEAC-401D-99C4-86ACECE68AA3}" srcOrd="0" destOrd="0" presId="urn:microsoft.com/office/officeart/2005/8/layout/hierarchy3"/>
    <dgm:cxn modelId="{71A5084E-8B04-4131-87E0-DB2DC64F559E}" type="presOf" srcId="{521391E5-34E7-459F-8AC3-B4355C7DA661}" destId="{69A26903-2743-4877-8369-5CC7265BC3FF}" srcOrd="0" destOrd="0" presId="urn:microsoft.com/office/officeart/2005/8/layout/hierarchy3"/>
    <dgm:cxn modelId="{D1FF7FFE-BDC3-4D23-A9FB-59F78CCA125C}" type="presOf" srcId="{892105DF-4B21-47CE-B9DC-4D88CB3BB1AB}" destId="{17E1BE5D-16C8-45EB-9001-5DCDF42A0DF1}" srcOrd="0" destOrd="0" presId="urn:microsoft.com/office/officeart/2005/8/layout/hierarchy3"/>
    <dgm:cxn modelId="{67A58931-57DD-40E5-BFD7-B84BBC4C594E}" type="presOf" srcId="{CD9F0051-971F-4C9A-B6B2-BE0B327C1C34}" destId="{44AE5415-DD79-45FA-9E2F-D81FFC5ECDA9}" srcOrd="1" destOrd="0" presId="urn:microsoft.com/office/officeart/2005/8/layout/hierarchy3"/>
    <dgm:cxn modelId="{470EFC13-C8BD-4603-ACCB-DF167C6985D2}" type="presParOf" srcId="{17E1BE5D-16C8-45EB-9001-5DCDF42A0DF1}" destId="{C14A44CA-742B-4131-8D6F-F9CE0794493F}" srcOrd="0" destOrd="0" presId="urn:microsoft.com/office/officeart/2005/8/layout/hierarchy3"/>
    <dgm:cxn modelId="{DDF895FA-5DA1-488B-AA27-F1C7F0E5ED2E}" type="presParOf" srcId="{C14A44CA-742B-4131-8D6F-F9CE0794493F}" destId="{8E42AB6B-D8D4-4993-8DA1-6862EA79324F}" srcOrd="0" destOrd="0" presId="urn:microsoft.com/office/officeart/2005/8/layout/hierarchy3"/>
    <dgm:cxn modelId="{BA030CF8-2033-4EBD-81B4-F3477D632C8E}" type="presParOf" srcId="{8E42AB6B-D8D4-4993-8DA1-6862EA79324F}" destId="{30B24514-0436-44D5-B090-C436903F6D63}" srcOrd="0" destOrd="0" presId="urn:microsoft.com/office/officeart/2005/8/layout/hierarchy3"/>
    <dgm:cxn modelId="{EF68775F-9201-4AE5-AED5-7A17DEED800C}" type="presParOf" srcId="{8E42AB6B-D8D4-4993-8DA1-6862EA79324F}" destId="{44AE5415-DD79-45FA-9E2F-D81FFC5ECDA9}" srcOrd="1" destOrd="0" presId="urn:microsoft.com/office/officeart/2005/8/layout/hierarchy3"/>
    <dgm:cxn modelId="{AA2F23FB-E3C0-4B4E-91B3-02D958D4EE22}" type="presParOf" srcId="{C14A44CA-742B-4131-8D6F-F9CE0794493F}" destId="{D76F73DB-6C40-4092-B7AA-F3690F975A5C}" srcOrd="1" destOrd="0" presId="urn:microsoft.com/office/officeart/2005/8/layout/hierarchy3"/>
    <dgm:cxn modelId="{D9496D6B-7C3B-456E-8DCD-57FCCB140457}" type="presParOf" srcId="{D76F73DB-6C40-4092-B7AA-F3690F975A5C}" destId="{69A26903-2743-4877-8369-5CC7265BC3FF}" srcOrd="0" destOrd="0" presId="urn:microsoft.com/office/officeart/2005/8/layout/hierarchy3"/>
    <dgm:cxn modelId="{F556618E-BA54-49C2-BB24-1D310711ED54}" type="presParOf" srcId="{D76F73DB-6C40-4092-B7AA-F3690F975A5C}" destId="{E9B51402-F159-4919-8371-9B1C9C42259A}" srcOrd="1" destOrd="0" presId="urn:microsoft.com/office/officeart/2005/8/layout/hierarchy3"/>
    <dgm:cxn modelId="{264074A2-F9FE-4F3D-B9FD-899A66BB0295}" type="presParOf" srcId="{D76F73DB-6C40-4092-B7AA-F3690F975A5C}" destId="{EA8A7D13-82E7-4F2B-A9DB-ACE112169610}" srcOrd="2" destOrd="0" presId="urn:microsoft.com/office/officeart/2005/8/layout/hierarchy3"/>
    <dgm:cxn modelId="{15E28465-1C6A-4733-ABDD-8100808D4B16}" type="presParOf" srcId="{D76F73DB-6C40-4092-B7AA-F3690F975A5C}" destId="{9FAEB353-937B-4644-84B6-F798B2B1381A}" srcOrd="3" destOrd="0" presId="urn:microsoft.com/office/officeart/2005/8/layout/hierarchy3"/>
    <dgm:cxn modelId="{598061B5-F9A5-4788-B6C9-4A3F2C119B39}" type="presParOf" srcId="{17E1BE5D-16C8-45EB-9001-5DCDF42A0DF1}" destId="{96C47CC6-E99C-421C-9BDD-EB48BC212627}" srcOrd="1" destOrd="0" presId="urn:microsoft.com/office/officeart/2005/8/layout/hierarchy3"/>
    <dgm:cxn modelId="{679F8334-5E56-4F9B-A105-4F9277048C69}" type="presParOf" srcId="{96C47CC6-E99C-421C-9BDD-EB48BC212627}" destId="{C63B3D7C-B608-4133-80B6-A901CD0E5E18}" srcOrd="0" destOrd="0" presId="urn:microsoft.com/office/officeart/2005/8/layout/hierarchy3"/>
    <dgm:cxn modelId="{625F080C-E866-48B4-92E3-81BD151D4DDA}" type="presParOf" srcId="{C63B3D7C-B608-4133-80B6-A901CD0E5E18}" destId="{D9098192-09D4-460F-B40F-5C18B81F0298}" srcOrd="0" destOrd="0" presId="urn:microsoft.com/office/officeart/2005/8/layout/hierarchy3"/>
    <dgm:cxn modelId="{01421FF0-BA27-450A-A05A-61B31C5808C7}" type="presParOf" srcId="{C63B3D7C-B608-4133-80B6-A901CD0E5E18}" destId="{F81FAC5C-3059-4827-B1E0-89C2B20009BC}" srcOrd="1" destOrd="0" presId="urn:microsoft.com/office/officeart/2005/8/layout/hierarchy3"/>
    <dgm:cxn modelId="{E01E624D-EC9E-40C5-B473-CB487A4F1FD5}" type="presParOf" srcId="{96C47CC6-E99C-421C-9BDD-EB48BC212627}" destId="{63A37EA1-A87C-4D7F-B55D-3AD99F3D067D}" srcOrd="1" destOrd="0" presId="urn:microsoft.com/office/officeart/2005/8/layout/hierarchy3"/>
    <dgm:cxn modelId="{AD57E84F-CC17-4E70-9A9B-4CF3F13AA57E}" type="presParOf" srcId="{63A37EA1-A87C-4D7F-B55D-3AD99F3D067D}" destId="{57B86A12-95B2-401C-BEF9-C1FE12645272}" srcOrd="0" destOrd="0" presId="urn:microsoft.com/office/officeart/2005/8/layout/hierarchy3"/>
    <dgm:cxn modelId="{4F7B6EC0-4E36-40BA-A535-57BD26BFE020}" type="presParOf" srcId="{63A37EA1-A87C-4D7F-B55D-3AD99F3D067D}" destId="{CC972BBB-BEAC-401D-99C4-86ACECE68AA3}" srcOrd="1" destOrd="0" presId="urn:microsoft.com/office/officeart/2005/8/layout/hierarchy3"/>
    <dgm:cxn modelId="{18BB9AFC-ED1D-4996-A299-459024C2BA1F}" type="presParOf" srcId="{63A37EA1-A87C-4D7F-B55D-3AD99F3D067D}" destId="{988A562E-23D9-4562-AB08-45728A8B9A93}" srcOrd="2" destOrd="0" presId="urn:microsoft.com/office/officeart/2005/8/layout/hierarchy3"/>
    <dgm:cxn modelId="{CAC7B741-34CB-44A0-A11D-35373664510C}" type="presParOf" srcId="{63A37EA1-A87C-4D7F-B55D-3AD99F3D067D}" destId="{45F20F97-38AE-4E50-BFF2-18507FDFC978}" srcOrd="3" destOrd="0" presId="urn:microsoft.com/office/officeart/2005/8/layout/hierarchy3"/>
    <dgm:cxn modelId="{6334BF9A-79C9-41F8-B615-67C3DBE590BF}" type="presParOf" srcId="{63A37EA1-A87C-4D7F-B55D-3AD99F3D067D}" destId="{F11F1AC0-3CFD-47ED-A87A-5A8943C5B1CA}" srcOrd="4" destOrd="0" presId="urn:microsoft.com/office/officeart/2005/8/layout/hierarchy3"/>
    <dgm:cxn modelId="{E32EB3CB-408A-4B72-9F31-39000A47BA55}" type="presParOf" srcId="{63A37EA1-A87C-4D7F-B55D-3AD99F3D067D}" destId="{233D94B3-075F-416D-824C-13B3C6E573B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9E3F69-6400-476B-8710-AD8AD2B2A46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A9A07A3-36AE-4F59-B9A2-BC4A13E3B48C}">
      <dgm:prSet phldrT="[Текст]" custT="1"/>
      <dgm:spPr/>
      <dgm:t>
        <a:bodyPr/>
        <a:lstStyle/>
        <a:p>
          <a:r>
            <a:rPr lang="ru-RU" sz="1600" dirty="0" smtClean="0"/>
            <a:t>Регистрация на ИС (ИЗ)</a:t>
          </a:r>
          <a:endParaRPr lang="ru-RU" sz="1600" dirty="0"/>
        </a:p>
      </dgm:t>
    </dgm:pt>
    <dgm:pt modelId="{181F9CDD-CF8F-4D19-B2B9-54C827DD385C}" type="parTrans" cxnId="{93916E31-D3A4-4651-A27F-86AAE6ABF11E}">
      <dgm:prSet/>
      <dgm:spPr/>
      <dgm:t>
        <a:bodyPr/>
        <a:lstStyle/>
        <a:p>
          <a:endParaRPr lang="ru-RU"/>
        </a:p>
      </dgm:t>
    </dgm:pt>
    <dgm:pt modelId="{DBB5CFEC-9AED-4663-AA7E-5F4346053F55}" type="sibTrans" cxnId="{93916E31-D3A4-4651-A27F-86AAE6ABF11E}">
      <dgm:prSet/>
      <dgm:spPr/>
      <dgm:t>
        <a:bodyPr/>
        <a:lstStyle/>
        <a:p>
          <a:endParaRPr lang="ru-RU"/>
        </a:p>
      </dgm:t>
    </dgm:pt>
    <dgm:pt modelId="{AB400D70-73C0-4C0A-8C1B-0BC1404648F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/>
            <a:t>Сбор исходных сведений об участниках ИС (ИЗ) для внесения в РИС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dirty="0"/>
        </a:p>
      </dgm:t>
    </dgm:pt>
    <dgm:pt modelId="{1E1297F1-AAFA-44BC-A520-A916E636544C}" type="parTrans" cxnId="{619BBF80-483D-4001-AB76-7D73E22306D6}">
      <dgm:prSet/>
      <dgm:spPr/>
      <dgm:t>
        <a:bodyPr/>
        <a:lstStyle/>
        <a:p>
          <a:endParaRPr lang="ru-RU"/>
        </a:p>
      </dgm:t>
    </dgm:pt>
    <dgm:pt modelId="{570D5621-0F6E-45E2-ACD8-7D3E53C3972B}" type="sibTrans" cxnId="{619BBF80-483D-4001-AB76-7D73E22306D6}">
      <dgm:prSet/>
      <dgm:spPr/>
      <dgm:t>
        <a:bodyPr/>
        <a:lstStyle/>
        <a:p>
          <a:endParaRPr lang="ru-RU"/>
        </a:p>
      </dgm:t>
    </dgm:pt>
    <dgm:pt modelId="{A7AAC2E8-7447-4B43-878D-C1241E4E1CE2}">
      <dgm:prSet phldrT="[Текст]"/>
      <dgm:spPr/>
      <dgm:t>
        <a:bodyPr/>
        <a:lstStyle/>
        <a:p>
          <a:r>
            <a:rPr lang="ru-RU" b="1" dirty="0" smtClean="0"/>
            <a:t>Ознакомление обучающихся и их родителей (законных представителей) с порядком проведения ИС (ИЗ)</a:t>
          </a:r>
          <a:endParaRPr lang="ru-RU" b="1" dirty="0"/>
        </a:p>
      </dgm:t>
    </dgm:pt>
    <dgm:pt modelId="{E773ACD2-6D8C-4476-9454-EAD3E86AD378}" type="parTrans" cxnId="{68E9F2CD-1068-4286-A225-7953D34C2C0C}">
      <dgm:prSet/>
      <dgm:spPr/>
      <dgm:t>
        <a:bodyPr/>
        <a:lstStyle/>
        <a:p>
          <a:endParaRPr lang="ru-RU"/>
        </a:p>
      </dgm:t>
    </dgm:pt>
    <dgm:pt modelId="{DAA56226-1DA0-4BEE-82C5-3D494BD39D52}" type="sibTrans" cxnId="{68E9F2CD-1068-4286-A225-7953D34C2C0C}">
      <dgm:prSet/>
      <dgm:spPr/>
      <dgm:t>
        <a:bodyPr/>
        <a:lstStyle/>
        <a:p>
          <a:endParaRPr lang="ru-RU"/>
        </a:p>
      </dgm:t>
    </dgm:pt>
    <dgm:pt modelId="{B0490B91-067F-41B1-8BA1-5910B9141BF3}" type="pres">
      <dgm:prSet presAssocID="{FF9E3F69-6400-476B-8710-AD8AD2B2A468}" presName="Name0" presStyleCnt="0">
        <dgm:presLayoutVars>
          <dgm:dir/>
          <dgm:animLvl val="lvl"/>
          <dgm:resizeHandles val="exact"/>
        </dgm:presLayoutVars>
      </dgm:prSet>
      <dgm:spPr/>
    </dgm:pt>
    <dgm:pt modelId="{9FCD7179-8DC2-4C09-A3A2-1510EE589997}" type="pres">
      <dgm:prSet presAssocID="{6A9A07A3-36AE-4F59-B9A2-BC4A13E3B48C}" presName="parTxOnly" presStyleLbl="node1" presStyleIdx="0" presStyleCnt="3" custScaleY="141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C6889-1143-4A3F-AE26-EF21CE272D99}" type="pres">
      <dgm:prSet presAssocID="{DBB5CFEC-9AED-4663-AA7E-5F4346053F55}" presName="parTxOnlySpace" presStyleCnt="0"/>
      <dgm:spPr/>
    </dgm:pt>
    <dgm:pt modelId="{4802B6DF-88BC-469C-9DE3-390726448B35}" type="pres">
      <dgm:prSet presAssocID="{AB400D70-73C0-4C0A-8C1B-0BC1404648FF}" presName="parTxOnly" presStyleLbl="node1" presStyleIdx="1" presStyleCnt="3" custScaleY="141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5B044-4148-4725-95E4-2BCD03A74C3F}" type="pres">
      <dgm:prSet presAssocID="{570D5621-0F6E-45E2-ACD8-7D3E53C3972B}" presName="parTxOnlySpace" presStyleCnt="0"/>
      <dgm:spPr/>
    </dgm:pt>
    <dgm:pt modelId="{B7A3D087-AB41-4959-92EF-AAEBEDFD92E1}" type="pres">
      <dgm:prSet presAssocID="{A7AAC2E8-7447-4B43-878D-C1241E4E1CE2}" presName="parTxOnly" presStyleLbl="node1" presStyleIdx="2" presStyleCnt="3" custScaleY="141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9BBF80-483D-4001-AB76-7D73E22306D6}" srcId="{FF9E3F69-6400-476B-8710-AD8AD2B2A468}" destId="{AB400D70-73C0-4C0A-8C1B-0BC1404648FF}" srcOrd="1" destOrd="0" parTransId="{1E1297F1-AAFA-44BC-A520-A916E636544C}" sibTransId="{570D5621-0F6E-45E2-ACD8-7D3E53C3972B}"/>
    <dgm:cxn modelId="{93916E31-D3A4-4651-A27F-86AAE6ABF11E}" srcId="{FF9E3F69-6400-476B-8710-AD8AD2B2A468}" destId="{6A9A07A3-36AE-4F59-B9A2-BC4A13E3B48C}" srcOrd="0" destOrd="0" parTransId="{181F9CDD-CF8F-4D19-B2B9-54C827DD385C}" sibTransId="{DBB5CFEC-9AED-4663-AA7E-5F4346053F55}"/>
    <dgm:cxn modelId="{4DA4B4C8-7554-4BA8-9C42-FFCA417043A3}" type="presOf" srcId="{6A9A07A3-36AE-4F59-B9A2-BC4A13E3B48C}" destId="{9FCD7179-8DC2-4C09-A3A2-1510EE589997}" srcOrd="0" destOrd="0" presId="urn:microsoft.com/office/officeart/2005/8/layout/chevron1"/>
    <dgm:cxn modelId="{5E1F9857-C024-4C72-971A-E8C6FFE68F5F}" type="presOf" srcId="{FF9E3F69-6400-476B-8710-AD8AD2B2A468}" destId="{B0490B91-067F-41B1-8BA1-5910B9141BF3}" srcOrd="0" destOrd="0" presId="urn:microsoft.com/office/officeart/2005/8/layout/chevron1"/>
    <dgm:cxn modelId="{D7EFE15A-B28C-4F58-BF9F-350BC8AE11E1}" type="presOf" srcId="{AB400D70-73C0-4C0A-8C1B-0BC1404648FF}" destId="{4802B6DF-88BC-469C-9DE3-390726448B35}" srcOrd="0" destOrd="0" presId="urn:microsoft.com/office/officeart/2005/8/layout/chevron1"/>
    <dgm:cxn modelId="{3379D51F-3254-42B7-9B77-923E4F9DE8F9}" type="presOf" srcId="{A7AAC2E8-7447-4B43-878D-C1241E4E1CE2}" destId="{B7A3D087-AB41-4959-92EF-AAEBEDFD92E1}" srcOrd="0" destOrd="0" presId="urn:microsoft.com/office/officeart/2005/8/layout/chevron1"/>
    <dgm:cxn modelId="{68E9F2CD-1068-4286-A225-7953D34C2C0C}" srcId="{FF9E3F69-6400-476B-8710-AD8AD2B2A468}" destId="{A7AAC2E8-7447-4B43-878D-C1241E4E1CE2}" srcOrd="2" destOrd="0" parTransId="{E773ACD2-6D8C-4476-9454-EAD3E86AD378}" sibTransId="{DAA56226-1DA0-4BEE-82C5-3D494BD39D52}"/>
    <dgm:cxn modelId="{3C3A4311-6E6A-44B1-9280-CEA07558A390}" type="presParOf" srcId="{B0490B91-067F-41B1-8BA1-5910B9141BF3}" destId="{9FCD7179-8DC2-4C09-A3A2-1510EE589997}" srcOrd="0" destOrd="0" presId="urn:microsoft.com/office/officeart/2005/8/layout/chevron1"/>
    <dgm:cxn modelId="{DE420F8E-DD96-4BD0-BCBE-0F4F346E805B}" type="presParOf" srcId="{B0490B91-067F-41B1-8BA1-5910B9141BF3}" destId="{29DC6889-1143-4A3F-AE26-EF21CE272D99}" srcOrd="1" destOrd="0" presId="urn:microsoft.com/office/officeart/2005/8/layout/chevron1"/>
    <dgm:cxn modelId="{D5574FC2-470F-41FD-9C2E-02E7B6F6D657}" type="presParOf" srcId="{B0490B91-067F-41B1-8BA1-5910B9141BF3}" destId="{4802B6DF-88BC-469C-9DE3-390726448B35}" srcOrd="2" destOrd="0" presId="urn:microsoft.com/office/officeart/2005/8/layout/chevron1"/>
    <dgm:cxn modelId="{5286027D-D242-4C5A-BF44-02DB8BBC46FF}" type="presParOf" srcId="{B0490B91-067F-41B1-8BA1-5910B9141BF3}" destId="{E2C5B044-4148-4725-95E4-2BCD03A74C3F}" srcOrd="3" destOrd="0" presId="urn:microsoft.com/office/officeart/2005/8/layout/chevron1"/>
    <dgm:cxn modelId="{EAE7F67A-D3D4-40B0-810A-5D8D338670C0}" type="presParOf" srcId="{B0490B91-067F-41B1-8BA1-5910B9141BF3}" destId="{B7A3D087-AB41-4959-92EF-AAEBEDFD92E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877E84-95F6-46BB-9B4C-086A79B3CB6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FA66C77-184C-4729-8F73-028DA28A07B4}">
      <dgm:prSet phldrT="[Текст]" custT="1"/>
      <dgm:spPr/>
      <dgm:t>
        <a:bodyPr/>
        <a:lstStyle/>
        <a:p>
          <a:r>
            <a:rPr lang="ru-RU" sz="1200" b="1" dirty="0" smtClean="0"/>
            <a:t>Подготовка пунктов проведения ИС (ИЗ),</a:t>
          </a:r>
        </a:p>
        <a:p>
          <a:r>
            <a:rPr lang="ru-RU" sz="1200" b="1" dirty="0" smtClean="0"/>
            <a:t>мест  работы муниципальной экспертной комиссии</a:t>
          </a:r>
          <a:endParaRPr lang="ru-RU" sz="1200" b="1" dirty="0"/>
        </a:p>
      </dgm:t>
    </dgm:pt>
    <dgm:pt modelId="{3AC071D5-D7DC-40F2-B76F-ED2673E886B9}" type="parTrans" cxnId="{6D2FFADD-5D15-455C-AFC0-00E5C832C8D7}">
      <dgm:prSet/>
      <dgm:spPr/>
      <dgm:t>
        <a:bodyPr/>
        <a:lstStyle/>
        <a:p>
          <a:endParaRPr lang="ru-RU"/>
        </a:p>
      </dgm:t>
    </dgm:pt>
    <dgm:pt modelId="{20675608-B3D9-4EDA-9D48-BF418093E92F}" type="sibTrans" cxnId="{6D2FFADD-5D15-455C-AFC0-00E5C832C8D7}">
      <dgm:prSet/>
      <dgm:spPr/>
      <dgm:t>
        <a:bodyPr/>
        <a:lstStyle/>
        <a:p>
          <a:endParaRPr lang="ru-RU"/>
        </a:p>
      </dgm:t>
    </dgm:pt>
    <dgm:pt modelId="{7A7C1DCD-250C-4354-BBF1-EB6F2578044D}">
      <dgm:prSet phldrT="[Текст]"/>
      <dgm:spPr/>
      <dgm:t>
        <a:bodyPr/>
        <a:lstStyle/>
        <a:p>
          <a:r>
            <a:rPr lang="ru-RU" b="1" dirty="0" smtClean="0"/>
            <a:t>Формирование составов лиц, привлекаемых к проведению ИС (ИЗ) и проверке работ участников ИС (ИЗ) (не позднее чем за две недели до проведения ИС(ИЗ)</a:t>
          </a:r>
          <a:endParaRPr lang="ru-RU" b="1" dirty="0"/>
        </a:p>
      </dgm:t>
    </dgm:pt>
    <dgm:pt modelId="{967A95BD-2B9C-4C6F-A55A-25384FC1F8A7}" type="parTrans" cxnId="{48FC3138-18A6-42D8-8E1A-3F006D6397F2}">
      <dgm:prSet/>
      <dgm:spPr/>
      <dgm:t>
        <a:bodyPr/>
        <a:lstStyle/>
        <a:p>
          <a:endParaRPr lang="ru-RU"/>
        </a:p>
      </dgm:t>
    </dgm:pt>
    <dgm:pt modelId="{B64D8E13-5F33-4856-8C5A-4DB6B5EC1F11}" type="sibTrans" cxnId="{48FC3138-18A6-42D8-8E1A-3F006D6397F2}">
      <dgm:prSet/>
      <dgm:spPr/>
      <dgm:t>
        <a:bodyPr/>
        <a:lstStyle/>
        <a:p>
          <a:endParaRPr lang="ru-RU"/>
        </a:p>
      </dgm:t>
    </dgm:pt>
    <dgm:pt modelId="{A28CD736-ACB8-4B44-AEF3-F0957FD3DFE8}">
      <dgm:prSet phldrT="[Текст]" custT="1"/>
      <dgm:spPr/>
      <dgm:t>
        <a:bodyPr/>
        <a:lstStyle/>
        <a:p>
          <a:r>
            <a:rPr lang="ru-RU" sz="1100" b="1" dirty="0" smtClean="0"/>
            <a:t>Обучение лиц, привлекаемых к проведению ИС (ИЗ) </a:t>
          </a:r>
          <a:endParaRPr lang="ru-RU" sz="1100" b="1" dirty="0"/>
        </a:p>
      </dgm:t>
    </dgm:pt>
    <dgm:pt modelId="{B46904F7-90C0-4529-80A9-FEAD983462C7}" type="parTrans" cxnId="{2D3A8D3C-0249-46D4-8B10-200715259ADE}">
      <dgm:prSet/>
      <dgm:spPr/>
      <dgm:t>
        <a:bodyPr/>
        <a:lstStyle/>
        <a:p>
          <a:endParaRPr lang="ru-RU"/>
        </a:p>
      </dgm:t>
    </dgm:pt>
    <dgm:pt modelId="{76E7AF91-6E7A-40F3-A499-D99D6F164BA2}" type="sibTrans" cxnId="{2D3A8D3C-0249-46D4-8B10-200715259ADE}">
      <dgm:prSet/>
      <dgm:spPr/>
      <dgm:t>
        <a:bodyPr/>
        <a:lstStyle/>
        <a:p>
          <a:endParaRPr lang="ru-RU"/>
        </a:p>
      </dgm:t>
    </dgm:pt>
    <dgm:pt modelId="{24C642EF-7075-42E4-8CBF-CBA0FE0FBB5A}" type="pres">
      <dgm:prSet presAssocID="{D9877E84-95F6-46BB-9B4C-086A79B3CB6A}" presName="Name0" presStyleCnt="0">
        <dgm:presLayoutVars>
          <dgm:dir/>
          <dgm:animLvl val="lvl"/>
          <dgm:resizeHandles val="exact"/>
        </dgm:presLayoutVars>
      </dgm:prSet>
      <dgm:spPr/>
    </dgm:pt>
    <dgm:pt modelId="{8543104D-CC63-4191-AA52-39AF3C185806}" type="pres">
      <dgm:prSet presAssocID="{6FA66C77-184C-4729-8F73-028DA28A07B4}" presName="parTxOnly" presStyleLbl="node1" presStyleIdx="0" presStyleCnt="3" custScaleX="108726" custScaleY="145919" custLinFactNeighborX="-821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F83F5-0F7E-4872-A763-125B5083D492}" type="pres">
      <dgm:prSet presAssocID="{20675608-B3D9-4EDA-9D48-BF418093E92F}" presName="parTxOnlySpace" presStyleCnt="0"/>
      <dgm:spPr/>
    </dgm:pt>
    <dgm:pt modelId="{9BDFDFCC-D0CD-433A-9942-55210CD43A7A}" type="pres">
      <dgm:prSet presAssocID="{7A7C1DCD-250C-4354-BBF1-EB6F2578044D}" presName="parTxOnly" presStyleLbl="node1" presStyleIdx="1" presStyleCnt="3" custScaleX="110883" custScaleY="1459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6E1DE-2F8D-4893-A90B-048B74873AD4}" type="pres">
      <dgm:prSet presAssocID="{B64D8E13-5F33-4856-8C5A-4DB6B5EC1F11}" presName="parTxOnlySpace" presStyleCnt="0"/>
      <dgm:spPr/>
    </dgm:pt>
    <dgm:pt modelId="{5152D2A9-C360-4A7D-80FC-4A9DF4615CD0}" type="pres">
      <dgm:prSet presAssocID="{A28CD736-ACB8-4B44-AEF3-F0957FD3DFE8}" presName="parTxOnly" presStyleLbl="node1" presStyleIdx="2" presStyleCnt="3" custScaleY="1459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50A146-E0C6-42E2-B202-2378F9E4F180}" type="presOf" srcId="{D9877E84-95F6-46BB-9B4C-086A79B3CB6A}" destId="{24C642EF-7075-42E4-8CBF-CBA0FE0FBB5A}" srcOrd="0" destOrd="0" presId="urn:microsoft.com/office/officeart/2005/8/layout/chevron1"/>
    <dgm:cxn modelId="{2D3A8D3C-0249-46D4-8B10-200715259ADE}" srcId="{D9877E84-95F6-46BB-9B4C-086A79B3CB6A}" destId="{A28CD736-ACB8-4B44-AEF3-F0957FD3DFE8}" srcOrd="2" destOrd="0" parTransId="{B46904F7-90C0-4529-80A9-FEAD983462C7}" sibTransId="{76E7AF91-6E7A-40F3-A499-D99D6F164BA2}"/>
    <dgm:cxn modelId="{48FC3138-18A6-42D8-8E1A-3F006D6397F2}" srcId="{D9877E84-95F6-46BB-9B4C-086A79B3CB6A}" destId="{7A7C1DCD-250C-4354-BBF1-EB6F2578044D}" srcOrd="1" destOrd="0" parTransId="{967A95BD-2B9C-4C6F-A55A-25384FC1F8A7}" sibTransId="{B64D8E13-5F33-4856-8C5A-4DB6B5EC1F11}"/>
    <dgm:cxn modelId="{6D2FFADD-5D15-455C-AFC0-00E5C832C8D7}" srcId="{D9877E84-95F6-46BB-9B4C-086A79B3CB6A}" destId="{6FA66C77-184C-4729-8F73-028DA28A07B4}" srcOrd="0" destOrd="0" parTransId="{3AC071D5-D7DC-40F2-B76F-ED2673E886B9}" sibTransId="{20675608-B3D9-4EDA-9D48-BF418093E92F}"/>
    <dgm:cxn modelId="{2F176A92-E2D4-42F3-9265-0B752244824E}" type="presOf" srcId="{7A7C1DCD-250C-4354-BBF1-EB6F2578044D}" destId="{9BDFDFCC-D0CD-433A-9942-55210CD43A7A}" srcOrd="0" destOrd="0" presId="urn:microsoft.com/office/officeart/2005/8/layout/chevron1"/>
    <dgm:cxn modelId="{95A486E0-1198-40B3-83BD-AFD0EDC5B4B4}" type="presOf" srcId="{6FA66C77-184C-4729-8F73-028DA28A07B4}" destId="{8543104D-CC63-4191-AA52-39AF3C185806}" srcOrd="0" destOrd="0" presId="urn:microsoft.com/office/officeart/2005/8/layout/chevron1"/>
    <dgm:cxn modelId="{FFF5416A-F10C-43C7-8FAD-0EE3E9684E32}" type="presOf" srcId="{A28CD736-ACB8-4B44-AEF3-F0957FD3DFE8}" destId="{5152D2A9-C360-4A7D-80FC-4A9DF4615CD0}" srcOrd="0" destOrd="0" presId="urn:microsoft.com/office/officeart/2005/8/layout/chevron1"/>
    <dgm:cxn modelId="{FB34B9D1-3FE0-46F1-A15E-A6D8FA9CCA08}" type="presParOf" srcId="{24C642EF-7075-42E4-8CBF-CBA0FE0FBB5A}" destId="{8543104D-CC63-4191-AA52-39AF3C185806}" srcOrd="0" destOrd="0" presId="urn:microsoft.com/office/officeart/2005/8/layout/chevron1"/>
    <dgm:cxn modelId="{B71FBD5F-64FD-431C-ACA4-89DE4D3E8699}" type="presParOf" srcId="{24C642EF-7075-42E4-8CBF-CBA0FE0FBB5A}" destId="{B06F83F5-0F7E-4872-A763-125B5083D492}" srcOrd="1" destOrd="0" presId="urn:microsoft.com/office/officeart/2005/8/layout/chevron1"/>
    <dgm:cxn modelId="{AFA501E1-CC40-494C-AE12-D63B7162DFA6}" type="presParOf" srcId="{24C642EF-7075-42E4-8CBF-CBA0FE0FBB5A}" destId="{9BDFDFCC-D0CD-433A-9942-55210CD43A7A}" srcOrd="2" destOrd="0" presId="urn:microsoft.com/office/officeart/2005/8/layout/chevron1"/>
    <dgm:cxn modelId="{B3306C2D-1B51-4954-8978-FB40752D7100}" type="presParOf" srcId="{24C642EF-7075-42E4-8CBF-CBA0FE0FBB5A}" destId="{6376E1DE-2F8D-4893-A90B-048B74873AD4}" srcOrd="3" destOrd="0" presId="urn:microsoft.com/office/officeart/2005/8/layout/chevron1"/>
    <dgm:cxn modelId="{CC4A8823-9B53-4ED7-AFE9-BEF1D8BEE732}" type="presParOf" srcId="{24C642EF-7075-42E4-8CBF-CBA0FE0FBB5A}" destId="{5152D2A9-C360-4A7D-80FC-4A9DF4615CD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0C2C54-79BB-47B1-AFCB-C6960E2F28F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8A069A-0451-43AB-B296-B458D5FCF8BD}">
      <dgm:prSet phldrT="[Текст]"/>
      <dgm:spPr/>
      <dgm:t>
        <a:bodyPr/>
        <a:lstStyle/>
        <a:p>
          <a:r>
            <a:rPr lang="ru-RU" dirty="0" smtClean="0"/>
            <a:t>Не позднее чем за день проведения ИС (ИЗ)  </a:t>
          </a:r>
          <a:endParaRPr lang="ru-RU" dirty="0"/>
        </a:p>
      </dgm:t>
    </dgm:pt>
    <dgm:pt modelId="{8E697209-1C3E-4779-80EB-D46D5EC935BA}" type="parTrans" cxnId="{0493DF27-658C-449D-82F8-33CA2F137979}">
      <dgm:prSet/>
      <dgm:spPr/>
      <dgm:t>
        <a:bodyPr/>
        <a:lstStyle/>
        <a:p>
          <a:endParaRPr lang="ru-RU"/>
        </a:p>
      </dgm:t>
    </dgm:pt>
    <dgm:pt modelId="{C9B4C720-613D-49D9-9744-0CF3057439EE}" type="sibTrans" cxnId="{0493DF27-658C-449D-82F8-33CA2F137979}">
      <dgm:prSet/>
      <dgm:spPr/>
      <dgm:t>
        <a:bodyPr/>
        <a:lstStyle/>
        <a:p>
          <a:endParaRPr lang="ru-RU"/>
        </a:p>
      </dgm:t>
    </dgm:pt>
    <dgm:pt modelId="{278ECDAC-72D0-4452-8159-911DF5089509}">
      <dgm:prSet phldrT="[Текст]"/>
      <dgm:spPr/>
      <dgm:t>
        <a:bodyPr/>
        <a:lstStyle/>
        <a:p>
          <a:r>
            <a:rPr lang="ru-RU" dirty="0" smtClean="0"/>
            <a:t>Провести проверку готовности образовательной организации к проведению ИС (ИЗ)</a:t>
          </a:r>
          <a:endParaRPr lang="ru-RU" dirty="0"/>
        </a:p>
      </dgm:t>
    </dgm:pt>
    <dgm:pt modelId="{EF4AC9D8-29C0-4397-A8EA-8A5BAF616138}" type="parTrans" cxnId="{4EA2CD92-C3C7-49B6-93E0-D4C0DF9053E7}">
      <dgm:prSet/>
      <dgm:spPr/>
      <dgm:t>
        <a:bodyPr/>
        <a:lstStyle/>
        <a:p>
          <a:endParaRPr lang="ru-RU"/>
        </a:p>
      </dgm:t>
    </dgm:pt>
    <dgm:pt modelId="{E0DEE553-75A5-443A-9481-E826D363BAA6}" type="sibTrans" cxnId="{4EA2CD92-C3C7-49B6-93E0-D4C0DF9053E7}">
      <dgm:prSet/>
      <dgm:spPr/>
      <dgm:t>
        <a:bodyPr/>
        <a:lstStyle/>
        <a:p>
          <a:endParaRPr lang="ru-RU"/>
        </a:p>
      </dgm:t>
    </dgm:pt>
    <dgm:pt modelId="{4AFF8EDC-E07E-4EE8-A304-260875666C45}">
      <dgm:prSet phldrT="[Текст]"/>
      <dgm:spPr/>
      <dgm:t>
        <a:bodyPr/>
        <a:lstStyle/>
        <a:p>
          <a:r>
            <a:rPr lang="ru-RU" dirty="0" smtClean="0"/>
            <a:t>В день проведения ИС (ИЗ)</a:t>
          </a:r>
          <a:endParaRPr lang="ru-RU" dirty="0"/>
        </a:p>
      </dgm:t>
    </dgm:pt>
    <dgm:pt modelId="{E16534D6-5717-45CD-9F8E-7982A8C0424B}" type="parTrans" cxnId="{84D80A9A-7626-44E3-9FA7-4D983A8ED82D}">
      <dgm:prSet/>
      <dgm:spPr/>
      <dgm:t>
        <a:bodyPr/>
        <a:lstStyle/>
        <a:p>
          <a:endParaRPr lang="ru-RU"/>
        </a:p>
      </dgm:t>
    </dgm:pt>
    <dgm:pt modelId="{CBC7ACE0-146B-468F-8DED-96CE8B5983D2}" type="sibTrans" cxnId="{84D80A9A-7626-44E3-9FA7-4D983A8ED82D}">
      <dgm:prSet/>
      <dgm:spPr/>
      <dgm:t>
        <a:bodyPr/>
        <a:lstStyle/>
        <a:p>
          <a:endParaRPr lang="ru-RU"/>
        </a:p>
      </dgm:t>
    </dgm:pt>
    <dgm:pt modelId="{39301B0C-EF7C-40AD-8292-85870D27BFD4}">
      <dgm:prSet phldrT="[Текст]"/>
      <dgm:spPr/>
      <dgm:t>
        <a:bodyPr/>
        <a:lstStyle/>
        <a:p>
          <a:r>
            <a:rPr lang="ru-RU" dirty="0" smtClean="0"/>
            <a:t>Обеспечить вход участников ИС(ИЗ) в образовательную организацию начиная с 09.00 по местному времени;</a:t>
          </a:r>
          <a:endParaRPr lang="ru-RU" dirty="0"/>
        </a:p>
      </dgm:t>
    </dgm:pt>
    <dgm:pt modelId="{DBEB69D4-29B4-44DB-B933-26A978F573E2}" type="parTrans" cxnId="{ADA293B2-0A38-46CB-8893-3B89ABAB5584}">
      <dgm:prSet/>
      <dgm:spPr/>
      <dgm:t>
        <a:bodyPr/>
        <a:lstStyle/>
        <a:p>
          <a:endParaRPr lang="ru-RU"/>
        </a:p>
      </dgm:t>
    </dgm:pt>
    <dgm:pt modelId="{4FF67EE4-8D14-4A9B-9FF2-6BE8E40C2324}" type="sibTrans" cxnId="{ADA293B2-0A38-46CB-8893-3B89ABAB5584}">
      <dgm:prSet/>
      <dgm:spPr/>
      <dgm:t>
        <a:bodyPr/>
        <a:lstStyle/>
        <a:p>
          <a:endParaRPr lang="ru-RU"/>
        </a:p>
      </dgm:t>
    </dgm:pt>
    <dgm:pt modelId="{C4214F63-4EB9-46BC-9416-DE3F8D9374B9}">
      <dgm:prSet phldrT="[Текст]"/>
      <dgm:spPr/>
      <dgm:t>
        <a:bodyPr/>
        <a:lstStyle/>
        <a:p>
          <a:r>
            <a:rPr lang="ru-RU" dirty="0" smtClean="0"/>
            <a:t>Обеспечить порядок проведения ИС (ИЗ)</a:t>
          </a:r>
          <a:endParaRPr lang="ru-RU" dirty="0"/>
        </a:p>
      </dgm:t>
    </dgm:pt>
    <dgm:pt modelId="{73D59E11-3E50-4C70-9DCC-DF7DD9D502C3}" type="parTrans" cxnId="{B3621F3C-4C27-43AD-AB2F-F6DC0333A7ED}">
      <dgm:prSet/>
      <dgm:spPr/>
      <dgm:t>
        <a:bodyPr/>
        <a:lstStyle/>
        <a:p>
          <a:endParaRPr lang="ru-RU"/>
        </a:p>
      </dgm:t>
    </dgm:pt>
    <dgm:pt modelId="{1757CBA2-BA74-42E2-85AB-CC913938BC39}" type="sibTrans" cxnId="{B3621F3C-4C27-43AD-AB2F-F6DC0333A7ED}">
      <dgm:prSet/>
      <dgm:spPr/>
      <dgm:t>
        <a:bodyPr/>
        <a:lstStyle/>
        <a:p>
          <a:endParaRPr lang="ru-RU"/>
        </a:p>
      </dgm:t>
    </dgm:pt>
    <dgm:pt modelId="{43F7F8DA-0E82-4F73-AB3E-6EFAD472AF32}">
      <dgm:prSet phldrT="[Текст]"/>
      <dgm:spPr/>
      <dgm:t>
        <a:bodyPr/>
        <a:lstStyle/>
        <a:p>
          <a:r>
            <a:rPr lang="ru-RU" dirty="0" smtClean="0"/>
            <a:t>В течение  7  календарных дней с даты проведения ИС (ИЗ)</a:t>
          </a:r>
          <a:endParaRPr lang="ru-RU" dirty="0"/>
        </a:p>
      </dgm:t>
    </dgm:pt>
    <dgm:pt modelId="{8F1EFA89-16EB-4BBE-8D5E-6DEBC16AF972}" type="parTrans" cxnId="{22BD53C4-D02E-47D4-A49A-066C904D88B1}">
      <dgm:prSet/>
      <dgm:spPr/>
      <dgm:t>
        <a:bodyPr/>
        <a:lstStyle/>
        <a:p>
          <a:endParaRPr lang="ru-RU"/>
        </a:p>
      </dgm:t>
    </dgm:pt>
    <dgm:pt modelId="{D33B3799-6E99-4C7B-B9E4-2A36B1221B69}" type="sibTrans" cxnId="{22BD53C4-D02E-47D4-A49A-066C904D88B1}">
      <dgm:prSet/>
      <dgm:spPr/>
      <dgm:t>
        <a:bodyPr/>
        <a:lstStyle/>
        <a:p>
          <a:endParaRPr lang="ru-RU"/>
        </a:p>
      </dgm:t>
    </dgm:pt>
    <dgm:pt modelId="{AA4F5E38-9FC3-4FAA-A856-4A96EC24BEBF}">
      <dgm:prSet phldrT="[Текст]"/>
      <dgm:spPr/>
      <dgm:t>
        <a:bodyPr/>
        <a:lstStyle/>
        <a:p>
          <a:r>
            <a:rPr lang="ru-RU" dirty="0" smtClean="0"/>
            <a:t>Обеспечить участников ИС (ИЗ) темами сочинения (текстами изложения);</a:t>
          </a:r>
          <a:endParaRPr lang="ru-RU" dirty="0"/>
        </a:p>
      </dgm:t>
    </dgm:pt>
    <dgm:pt modelId="{D80FFE1B-B969-4103-9BA9-D164EEE67C33}" type="parTrans" cxnId="{B848D80E-05C3-4AF6-BCCF-EAA000DE03C9}">
      <dgm:prSet/>
      <dgm:spPr/>
      <dgm:t>
        <a:bodyPr/>
        <a:lstStyle/>
        <a:p>
          <a:endParaRPr lang="ru-RU"/>
        </a:p>
      </dgm:t>
    </dgm:pt>
    <dgm:pt modelId="{E7EFF188-D4A8-430A-9CCA-25D893971FD9}" type="sibTrans" cxnId="{B848D80E-05C3-4AF6-BCCF-EAA000DE03C9}">
      <dgm:prSet/>
      <dgm:spPr/>
      <dgm:t>
        <a:bodyPr/>
        <a:lstStyle/>
        <a:p>
          <a:endParaRPr lang="ru-RU"/>
        </a:p>
      </dgm:t>
    </dgm:pt>
    <dgm:pt modelId="{2C12A797-F2DA-4098-A26C-6D2BD30B171D}">
      <dgm:prSet phldrT="[Текст]"/>
      <dgm:spPr/>
      <dgm:t>
        <a:bodyPr/>
        <a:lstStyle/>
        <a:p>
          <a:r>
            <a:rPr lang="ru-RU" dirty="0" smtClean="0"/>
            <a:t>Не позднее 1 рабочего дня с момента окончания проверки работ участников ИС (ИЗ) </a:t>
          </a:r>
        </a:p>
      </dgm:t>
    </dgm:pt>
    <dgm:pt modelId="{ECFC6A44-7592-45B6-BF05-2E79D09D7C80}" type="parTrans" cxnId="{DD502258-6366-4706-B80E-CA32C4EDD14E}">
      <dgm:prSet/>
      <dgm:spPr/>
      <dgm:t>
        <a:bodyPr/>
        <a:lstStyle/>
        <a:p>
          <a:endParaRPr lang="ru-RU"/>
        </a:p>
      </dgm:t>
    </dgm:pt>
    <dgm:pt modelId="{2B1F3BBE-4213-429F-8A5A-DCB7C7643349}" type="sibTrans" cxnId="{DD502258-6366-4706-B80E-CA32C4EDD14E}">
      <dgm:prSet/>
      <dgm:spPr/>
      <dgm:t>
        <a:bodyPr/>
        <a:lstStyle/>
        <a:p>
          <a:endParaRPr lang="ru-RU"/>
        </a:p>
      </dgm:t>
    </dgm:pt>
    <dgm:pt modelId="{B9156BB1-F8B5-4F47-AEE3-3A5E457A9B9B}">
      <dgm:prSet phldrT="[Текст]"/>
      <dgm:spPr/>
      <dgm:t>
        <a:bodyPr/>
        <a:lstStyle/>
        <a:p>
          <a:r>
            <a:rPr lang="ru-RU" dirty="0" smtClean="0"/>
            <a:t>Обеспечить проверку работ участников ИС (ИЗ) </a:t>
          </a:r>
          <a:endParaRPr lang="ru-RU" dirty="0"/>
        </a:p>
      </dgm:t>
    </dgm:pt>
    <dgm:pt modelId="{A961D444-7BC0-458C-B665-02591E908A99}" type="parTrans" cxnId="{C5AF841E-FAE4-4210-99A6-6312871F5C05}">
      <dgm:prSet/>
      <dgm:spPr/>
      <dgm:t>
        <a:bodyPr/>
        <a:lstStyle/>
        <a:p>
          <a:endParaRPr lang="ru-RU"/>
        </a:p>
      </dgm:t>
    </dgm:pt>
    <dgm:pt modelId="{0650B155-7659-4F85-B6F6-38627687BAB3}" type="sibTrans" cxnId="{C5AF841E-FAE4-4210-99A6-6312871F5C05}">
      <dgm:prSet/>
      <dgm:spPr/>
      <dgm:t>
        <a:bodyPr/>
        <a:lstStyle/>
        <a:p>
          <a:endParaRPr lang="ru-RU"/>
        </a:p>
      </dgm:t>
    </dgm:pt>
    <dgm:pt modelId="{02509DA3-0DDC-46F8-AA30-1894DE602570}">
      <dgm:prSet phldrT="[Текст]"/>
      <dgm:spPr/>
      <dgm:t>
        <a:bodyPr/>
        <a:lstStyle/>
        <a:p>
          <a:r>
            <a:rPr lang="ru-RU" dirty="0" smtClean="0"/>
            <a:t>Обеспечить ознакомление участников ИС(ИЗ) с результатами ИС (ИЗ)</a:t>
          </a:r>
          <a:endParaRPr lang="ru-RU" dirty="0"/>
        </a:p>
      </dgm:t>
    </dgm:pt>
    <dgm:pt modelId="{7F6B6702-A1A0-4521-8F86-71E204C2691B}" type="parTrans" cxnId="{70F3BA14-7F97-4D94-9976-1A21DBE83613}">
      <dgm:prSet/>
      <dgm:spPr/>
      <dgm:t>
        <a:bodyPr/>
        <a:lstStyle/>
        <a:p>
          <a:endParaRPr lang="ru-RU"/>
        </a:p>
      </dgm:t>
    </dgm:pt>
    <dgm:pt modelId="{304AA62A-F2C9-4041-8A10-D0340E148CF7}" type="sibTrans" cxnId="{70F3BA14-7F97-4D94-9976-1A21DBE83613}">
      <dgm:prSet/>
      <dgm:spPr/>
      <dgm:t>
        <a:bodyPr/>
        <a:lstStyle/>
        <a:p>
          <a:endParaRPr lang="ru-RU"/>
        </a:p>
      </dgm:t>
    </dgm:pt>
    <dgm:pt modelId="{AD8C94F8-E59B-43D7-85A0-E24FF71AF2D0}" type="pres">
      <dgm:prSet presAssocID="{6D0C2C54-79BB-47B1-AFCB-C6960E2F28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F27802-BD5B-459F-BD62-E64690A4925B}" type="pres">
      <dgm:prSet presAssocID="{9F8A069A-0451-43AB-B296-B458D5FCF8BD}" presName="linNode" presStyleCnt="0"/>
      <dgm:spPr/>
    </dgm:pt>
    <dgm:pt modelId="{E0D00DE2-F9BD-45F3-91D4-202F159EBB8F}" type="pres">
      <dgm:prSet presAssocID="{9F8A069A-0451-43AB-B296-B458D5FCF8BD}" presName="parentText" presStyleLbl="node1" presStyleIdx="0" presStyleCnt="4" custScaleX="83616" custScaleY="694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B8505-F747-4B0C-AAAD-3C29131108DE}" type="pres">
      <dgm:prSet presAssocID="{9F8A069A-0451-43AB-B296-B458D5FCF8BD}" presName="descendantText" presStyleLbl="alignAccFollowNode1" presStyleIdx="0" presStyleCnt="4" custScaleX="102648" custScaleY="88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52357-8DF6-4EEC-A05E-6547997BD936}" type="pres">
      <dgm:prSet presAssocID="{C9B4C720-613D-49D9-9744-0CF3057439EE}" presName="sp" presStyleCnt="0"/>
      <dgm:spPr/>
    </dgm:pt>
    <dgm:pt modelId="{D6DB4A18-2583-4C3F-8B7E-3D3C37FCA149}" type="pres">
      <dgm:prSet presAssocID="{4AFF8EDC-E07E-4EE8-A304-260875666C45}" presName="linNode" presStyleCnt="0"/>
      <dgm:spPr/>
    </dgm:pt>
    <dgm:pt modelId="{EDE62E15-7FA2-4D51-83D3-D5F22CC3BC8B}" type="pres">
      <dgm:prSet presAssocID="{4AFF8EDC-E07E-4EE8-A304-260875666C45}" presName="parentText" presStyleLbl="node1" presStyleIdx="1" presStyleCnt="4" custScaleX="83616" custScaleY="622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45D2D-BA97-4024-8499-C86A8CF4C67A}" type="pres">
      <dgm:prSet presAssocID="{4AFF8EDC-E07E-4EE8-A304-260875666C45}" presName="descendantText" presStyleLbl="alignAccFollowNode1" presStyleIdx="1" presStyleCnt="4" custScaleX="102648" custLinFactNeighborX="1130" custLinFactNeighborY="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FD00B-2C92-4D9A-87CD-1C9CFA565F7A}" type="pres">
      <dgm:prSet presAssocID="{CBC7ACE0-146B-468F-8DED-96CE8B5983D2}" presName="sp" presStyleCnt="0"/>
      <dgm:spPr/>
    </dgm:pt>
    <dgm:pt modelId="{1347C6DA-612A-4C4D-B7F7-F01FB3DF6D58}" type="pres">
      <dgm:prSet presAssocID="{43F7F8DA-0E82-4F73-AB3E-6EFAD472AF32}" presName="linNode" presStyleCnt="0"/>
      <dgm:spPr/>
    </dgm:pt>
    <dgm:pt modelId="{8DA285D4-47C4-4913-918E-A5224614295A}" type="pres">
      <dgm:prSet presAssocID="{43F7F8DA-0E82-4F73-AB3E-6EFAD472AF32}" presName="parentText" presStyleLbl="node1" presStyleIdx="2" presStyleCnt="4" custScaleX="83616" custScaleY="644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6DADE-F8E7-4A41-A40F-2DDAD4944ECA}" type="pres">
      <dgm:prSet presAssocID="{43F7F8DA-0E82-4F73-AB3E-6EFAD472AF32}" presName="descendantText" presStyleLbl="alignAccFollowNode1" presStyleIdx="2" presStyleCnt="4" custScaleX="101271" custScaleY="65327" custLinFactNeighborX="2354" custLinFactNeighborY="-2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DCA24-A283-45EF-9F89-4F91FBDCD919}" type="pres">
      <dgm:prSet presAssocID="{D33B3799-6E99-4C7B-B9E4-2A36B1221B69}" presName="sp" presStyleCnt="0"/>
      <dgm:spPr/>
    </dgm:pt>
    <dgm:pt modelId="{77751378-CF51-40A2-BBCC-D8C091846717}" type="pres">
      <dgm:prSet presAssocID="{2C12A797-F2DA-4098-A26C-6D2BD30B171D}" presName="linNode" presStyleCnt="0"/>
      <dgm:spPr/>
    </dgm:pt>
    <dgm:pt modelId="{512728A9-10DB-4378-A96F-1F6A9613FBC7}" type="pres">
      <dgm:prSet presAssocID="{2C12A797-F2DA-4098-A26C-6D2BD30B171D}" presName="parentText" presStyleLbl="node1" presStyleIdx="3" presStyleCnt="4" custScaleX="85875" custScaleY="611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646C3-79F9-4F16-AC62-BF57D8EB0F04}" type="pres">
      <dgm:prSet presAssocID="{2C12A797-F2DA-4098-A26C-6D2BD30B171D}" presName="descendantText" presStyleLbl="alignAccFollowNode1" presStyleIdx="3" presStyleCnt="4" custScaleX="99958" custScaleY="61982" custLinFactNeighborX="1130" custLinFactNeighborY="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5E960-BC45-4217-9DA8-E01B85F0AFAC}" type="presOf" srcId="{02509DA3-0DDC-46F8-AA30-1894DE602570}" destId="{3EC646C3-79F9-4F16-AC62-BF57D8EB0F04}" srcOrd="0" destOrd="0" presId="urn:microsoft.com/office/officeart/2005/8/layout/vList5"/>
    <dgm:cxn modelId="{3F504EAF-1E6F-4654-9700-3040EFDB984F}" type="presOf" srcId="{B9156BB1-F8B5-4F47-AEE3-3A5E457A9B9B}" destId="{8396DADE-F8E7-4A41-A40F-2DDAD4944ECA}" srcOrd="0" destOrd="0" presId="urn:microsoft.com/office/officeart/2005/8/layout/vList5"/>
    <dgm:cxn modelId="{ADA293B2-0A38-46CB-8893-3B89ABAB5584}" srcId="{4AFF8EDC-E07E-4EE8-A304-260875666C45}" destId="{39301B0C-EF7C-40AD-8292-85870D27BFD4}" srcOrd="0" destOrd="0" parTransId="{DBEB69D4-29B4-44DB-B933-26A978F573E2}" sibTransId="{4FF67EE4-8D14-4A9B-9FF2-6BE8E40C2324}"/>
    <dgm:cxn modelId="{C5AF841E-FAE4-4210-99A6-6312871F5C05}" srcId="{43F7F8DA-0E82-4F73-AB3E-6EFAD472AF32}" destId="{B9156BB1-F8B5-4F47-AEE3-3A5E457A9B9B}" srcOrd="0" destOrd="0" parTransId="{A961D444-7BC0-458C-B665-02591E908A99}" sibTransId="{0650B155-7659-4F85-B6F6-38627687BAB3}"/>
    <dgm:cxn modelId="{A6A36AA7-2C89-4604-960C-116F5A8FF6A1}" type="presOf" srcId="{278ECDAC-72D0-4452-8159-911DF5089509}" destId="{C2DB8505-F747-4B0C-AAAD-3C29131108DE}" srcOrd="0" destOrd="0" presId="urn:microsoft.com/office/officeart/2005/8/layout/vList5"/>
    <dgm:cxn modelId="{84FBFBB4-36E1-4714-BF06-36F4E96E72D7}" type="presOf" srcId="{AA4F5E38-9FC3-4FAA-A856-4A96EC24BEBF}" destId="{C8145D2D-BA97-4024-8499-C86A8CF4C67A}" srcOrd="0" destOrd="1" presId="urn:microsoft.com/office/officeart/2005/8/layout/vList5"/>
    <dgm:cxn modelId="{681A56E3-0B84-41F3-AFFC-A2BC88D6BA58}" type="presOf" srcId="{2C12A797-F2DA-4098-A26C-6D2BD30B171D}" destId="{512728A9-10DB-4378-A96F-1F6A9613FBC7}" srcOrd="0" destOrd="0" presId="urn:microsoft.com/office/officeart/2005/8/layout/vList5"/>
    <dgm:cxn modelId="{4EA2CD92-C3C7-49B6-93E0-D4C0DF9053E7}" srcId="{9F8A069A-0451-43AB-B296-B458D5FCF8BD}" destId="{278ECDAC-72D0-4452-8159-911DF5089509}" srcOrd="0" destOrd="0" parTransId="{EF4AC9D8-29C0-4397-A8EA-8A5BAF616138}" sibTransId="{E0DEE553-75A5-443A-9481-E826D363BAA6}"/>
    <dgm:cxn modelId="{66C326AE-8EE2-4D63-B5FA-1482E50A6261}" type="presOf" srcId="{C4214F63-4EB9-46BC-9416-DE3F8D9374B9}" destId="{C8145D2D-BA97-4024-8499-C86A8CF4C67A}" srcOrd="0" destOrd="2" presId="urn:microsoft.com/office/officeart/2005/8/layout/vList5"/>
    <dgm:cxn modelId="{0493DF27-658C-449D-82F8-33CA2F137979}" srcId="{6D0C2C54-79BB-47B1-AFCB-C6960E2F28F9}" destId="{9F8A069A-0451-43AB-B296-B458D5FCF8BD}" srcOrd="0" destOrd="0" parTransId="{8E697209-1C3E-4779-80EB-D46D5EC935BA}" sibTransId="{C9B4C720-613D-49D9-9744-0CF3057439EE}"/>
    <dgm:cxn modelId="{8ED6684F-7FBD-4A88-A7FF-A3AC955255F4}" type="presOf" srcId="{6D0C2C54-79BB-47B1-AFCB-C6960E2F28F9}" destId="{AD8C94F8-E59B-43D7-85A0-E24FF71AF2D0}" srcOrd="0" destOrd="0" presId="urn:microsoft.com/office/officeart/2005/8/layout/vList5"/>
    <dgm:cxn modelId="{70F3BA14-7F97-4D94-9976-1A21DBE83613}" srcId="{2C12A797-F2DA-4098-A26C-6D2BD30B171D}" destId="{02509DA3-0DDC-46F8-AA30-1894DE602570}" srcOrd="0" destOrd="0" parTransId="{7F6B6702-A1A0-4521-8F86-71E204C2691B}" sibTransId="{304AA62A-F2C9-4041-8A10-D0340E148CF7}"/>
    <dgm:cxn modelId="{63A5C9AE-D392-4842-A590-17F85D79FB7D}" type="presOf" srcId="{4AFF8EDC-E07E-4EE8-A304-260875666C45}" destId="{EDE62E15-7FA2-4D51-83D3-D5F22CC3BC8B}" srcOrd="0" destOrd="0" presId="urn:microsoft.com/office/officeart/2005/8/layout/vList5"/>
    <dgm:cxn modelId="{84D80A9A-7626-44E3-9FA7-4D983A8ED82D}" srcId="{6D0C2C54-79BB-47B1-AFCB-C6960E2F28F9}" destId="{4AFF8EDC-E07E-4EE8-A304-260875666C45}" srcOrd="1" destOrd="0" parTransId="{E16534D6-5717-45CD-9F8E-7982A8C0424B}" sibTransId="{CBC7ACE0-146B-468F-8DED-96CE8B5983D2}"/>
    <dgm:cxn modelId="{CBF5A5E5-25A8-416D-9943-3DC07B3DCFC6}" type="presOf" srcId="{9F8A069A-0451-43AB-B296-B458D5FCF8BD}" destId="{E0D00DE2-F9BD-45F3-91D4-202F159EBB8F}" srcOrd="0" destOrd="0" presId="urn:microsoft.com/office/officeart/2005/8/layout/vList5"/>
    <dgm:cxn modelId="{B848D80E-05C3-4AF6-BCCF-EAA000DE03C9}" srcId="{4AFF8EDC-E07E-4EE8-A304-260875666C45}" destId="{AA4F5E38-9FC3-4FAA-A856-4A96EC24BEBF}" srcOrd="1" destOrd="0" parTransId="{D80FFE1B-B969-4103-9BA9-D164EEE67C33}" sibTransId="{E7EFF188-D4A8-430A-9CCA-25D893971FD9}"/>
    <dgm:cxn modelId="{4DF84387-03D5-4BAB-92A8-EB2328017558}" type="presOf" srcId="{39301B0C-EF7C-40AD-8292-85870D27BFD4}" destId="{C8145D2D-BA97-4024-8499-C86A8CF4C67A}" srcOrd="0" destOrd="0" presId="urn:microsoft.com/office/officeart/2005/8/layout/vList5"/>
    <dgm:cxn modelId="{B3621F3C-4C27-43AD-AB2F-F6DC0333A7ED}" srcId="{4AFF8EDC-E07E-4EE8-A304-260875666C45}" destId="{C4214F63-4EB9-46BC-9416-DE3F8D9374B9}" srcOrd="2" destOrd="0" parTransId="{73D59E11-3E50-4C70-9DCC-DF7DD9D502C3}" sibTransId="{1757CBA2-BA74-42E2-85AB-CC913938BC39}"/>
    <dgm:cxn modelId="{F4AF14FA-E369-4DBC-B30F-9B0E125926D1}" type="presOf" srcId="{43F7F8DA-0E82-4F73-AB3E-6EFAD472AF32}" destId="{8DA285D4-47C4-4913-918E-A5224614295A}" srcOrd="0" destOrd="0" presId="urn:microsoft.com/office/officeart/2005/8/layout/vList5"/>
    <dgm:cxn modelId="{DD502258-6366-4706-B80E-CA32C4EDD14E}" srcId="{6D0C2C54-79BB-47B1-AFCB-C6960E2F28F9}" destId="{2C12A797-F2DA-4098-A26C-6D2BD30B171D}" srcOrd="3" destOrd="0" parTransId="{ECFC6A44-7592-45B6-BF05-2E79D09D7C80}" sibTransId="{2B1F3BBE-4213-429F-8A5A-DCB7C7643349}"/>
    <dgm:cxn modelId="{22BD53C4-D02E-47D4-A49A-066C904D88B1}" srcId="{6D0C2C54-79BB-47B1-AFCB-C6960E2F28F9}" destId="{43F7F8DA-0E82-4F73-AB3E-6EFAD472AF32}" srcOrd="2" destOrd="0" parTransId="{8F1EFA89-16EB-4BBE-8D5E-6DEBC16AF972}" sibTransId="{D33B3799-6E99-4C7B-B9E4-2A36B1221B69}"/>
    <dgm:cxn modelId="{7AF6BAD2-DC87-4C1C-93CC-64F63FFB7B20}" type="presParOf" srcId="{AD8C94F8-E59B-43D7-85A0-E24FF71AF2D0}" destId="{F4F27802-BD5B-459F-BD62-E64690A4925B}" srcOrd="0" destOrd="0" presId="urn:microsoft.com/office/officeart/2005/8/layout/vList5"/>
    <dgm:cxn modelId="{77216016-BDF1-45F7-AFAA-D22C150B2663}" type="presParOf" srcId="{F4F27802-BD5B-459F-BD62-E64690A4925B}" destId="{E0D00DE2-F9BD-45F3-91D4-202F159EBB8F}" srcOrd="0" destOrd="0" presId="urn:microsoft.com/office/officeart/2005/8/layout/vList5"/>
    <dgm:cxn modelId="{9FD791E7-52EF-4C8A-8843-FE1B7EAB324E}" type="presParOf" srcId="{F4F27802-BD5B-459F-BD62-E64690A4925B}" destId="{C2DB8505-F747-4B0C-AAAD-3C29131108DE}" srcOrd="1" destOrd="0" presId="urn:microsoft.com/office/officeart/2005/8/layout/vList5"/>
    <dgm:cxn modelId="{A82B84D9-1F27-448D-AC8F-ED5B88CB2CE6}" type="presParOf" srcId="{AD8C94F8-E59B-43D7-85A0-E24FF71AF2D0}" destId="{25052357-8DF6-4EEC-A05E-6547997BD936}" srcOrd="1" destOrd="0" presId="urn:microsoft.com/office/officeart/2005/8/layout/vList5"/>
    <dgm:cxn modelId="{1A306364-0EC4-4BD1-BD4A-732CB2F5AC9B}" type="presParOf" srcId="{AD8C94F8-E59B-43D7-85A0-E24FF71AF2D0}" destId="{D6DB4A18-2583-4C3F-8B7E-3D3C37FCA149}" srcOrd="2" destOrd="0" presId="urn:microsoft.com/office/officeart/2005/8/layout/vList5"/>
    <dgm:cxn modelId="{0621A3D7-2163-4356-9698-45AE607A0570}" type="presParOf" srcId="{D6DB4A18-2583-4C3F-8B7E-3D3C37FCA149}" destId="{EDE62E15-7FA2-4D51-83D3-D5F22CC3BC8B}" srcOrd="0" destOrd="0" presId="urn:microsoft.com/office/officeart/2005/8/layout/vList5"/>
    <dgm:cxn modelId="{1999C2DA-DE3F-4407-A722-991C8165AF3F}" type="presParOf" srcId="{D6DB4A18-2583-4C3F-8B7E-3D3C37FCA149}" destId="{C8145D2D-BA97-4024-8499-C86A8CF4C67A}" srcOrd="1" destOrd="0" presId="urn:microsoft.com/office/officeart/2005/8/layout/vList5"/>
    <dgm:cxn modelId="{BD246C1C-7FBD-4EC5-9947-2D1DA0ADF9ED}" type="presParOf" srcId="{AD8C94F8-E59B-43D7-85A0-E24FF71AF2D0}" destId="{2EFFD00B-2C92-4D9A-87CD-1C9CFA565F7A}" srcOrd="3" destOrd="0" presId="urn:microsoft.com/office/officeart/2005/8/layout/vList5"/>
    <dgm:cxn modelId="{714B23E8-E7E7-4F77-A5B3-097AFF1460AD}" type="presParOf" srcId="{AD8C94F8-E59B-43D7-85A0-E24FF71AF2D0}" destId="{1347C6DA-612A-4C4D-B7F7-F01FB3DF6D58}" srcOrd="4" destOrd="0" presId="urn:microsoft.com/office/officeart/2005/8/layout/vList5"/>
    <dgm:cxn modelId="{3C29D24E-636A-4C85-A121-30A14016BFD0}" type="presParOf" srcId="{1347C6DA-612A-4C4D-B7F7-F01FB3DF6D58}" destId="{8DA285D4-47C4-4913-918E-A5224614295A}" srcOrd="0" destOrd="0" presId="urn:microsoft.com/office/officeart/2005/8/layout/vList5"/>
    <dgm:cxn modelId="{F7423048-DDC6-4A21-B234-391C3EA58A4D}" type="presParOf" srcId="{1347C6DA-612A-4C4D-B7F7-F01FB3DF6D58}" destId="{8396DADE-F8E7-4A41-A40F-2DDAD4944ECA}" srcOrd="1" destOrd="0" presId="urn:microsoft.com/office/officeart/2005/8/layout/vList5"/>
    <dgm:cxn modelId="{31F86705-5697-44F8-ACFF-850C5DDFC706}" type="presParOf" srcId="{AD8C94F8-E59B-43D7-85A0-E24FF71AF2D0}" destId="{872DCA24-A283-45EF-9F89-4F91FBDCD919}" srcOrd="5" destOrd="0" presId="urn:microsoft.com/office/officeart/2005/8/layout/vList5"/>
    <dgm:cxn modelId="{F53D30F3-C2DE-487E-9E15-7944495DD05D}" type="presParOf" srcId="{AD8C94F8-E59B-43D7-85A0-E24FF71AF2D0}" destId="{77751378-CF51-40A2-BBCC-D8C091846717}" srcOrd="6" destOrd="0" presId="urn:microsoft.com/office/officeart/2005/8/layout/vList5"/>
    <dgm:cxn modelId="{C80229DE-7B0D-4517-B3F3-9191F9C646BE}" type="presParOf" srcId="{77751378-CF51-40A2-BBCC-D8C091846717}" destId="{512728A9-10DB-4378-A96F-1F6A9613FBC7}" srcOrd="0" destOrd="0" presId="urn:microsoft.com/office/officeart/2005/8/layout/vList5"/>
    <dgm:cxn modelId="{5506D1D9-295E-4C91-8830-E671E8E22A72}" type="presParOf" srcId="{77751378-CF51-40A2-BBCC-D8C091846717}" destId="{3EC646C3-79F9-4F16-AC62-BF57D8EB0F0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69D7C-D3B9-41DE-813F-8578BA4CF2C2}">
      <dsp:nvSpPr>
        <dsp:cNvPr id="0" name=""/>
        <dsp:cNvSpPr/>
      </dsp:nvSpPr>
      <dsp:spPr>
        <a:xfrm>
          <a:off x="143214" y="8501"/>
          <a:ext cx="3522766" cy="880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Срок проведения итогового сочинения (изложения) </a:t>
          </a:r>
          <a:endParaRPr lang="ru-RU" sz="1900" kern="1200" dirty="0"/>
        </a:p>
      </dsp:txBody>
      <dsp:txXfrm>
        <a:off x="169009" y="34296"/>
        <a:ext cx="3471176" cy="829101"/>
      </dsp:txXfrm>
    </dsp:sp>
    <dsp:sp modelId="{D7060861-549E-4A20-94EF-DA71D3942F1F}">
      <dsp:nvSpPr>
        <dsp:cNvPr id="0" name=""/>
        <dsp:cNvSpPr/>
      </dsp:nvSpPr>
      <dsp:spPr>
        <a:xfrm rot="5400000">
          <a:off x="1827537" y="966253"/>
          <a:ext cx="154121" cy="1541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6BCB4-8C4C-40AD-AD0A-EE8895806FD7}">
      <dsp:nvSpPr>
        <dsp:cNvPr id="0" name=""/>
        <dsp:cNvSpPr/>
      </dsp:nvSpPr>
      <dsp:spPr>
        <a:xfrm>
          <a:off x="2656" y="1197435"/>
          <a:ext cx="3803883" cy="8806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6 декабря 2017 года </a:t>
          </a:r>
          <a:endParaRPr lang="ru-RU" sz="2900" kern="1200" dirty="0"/>
        </a:p>
      </dsp:txBody>
      <dsp:txXfrm>
        <a:off x="28451" y="1223230"/>
        <a:ext cx="3752293" cy="829101"/>
      </dsp:txXfrm>
    </dsp:sp>
    <dsp:sp modelId="{64BB18A9-193B-4E7A-9817-B74F235A7BD5}">
      <dsp:nvSpPr>
        <dsp:cNvPr id="0" name=""/>
        <dsp:cNvSpPr/>
      </dsp:nvSpPr>
      <dsp:spPr>
        <a:xfrm rot="5400000">
          <a:off x="1827537" y="2155187"/>
          <a:ext cx="154121" cy="1541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03A9A-5E13-40BA-9A0A-DA4C460D9633}">
      <dsp:nvSpPr>
        <dsp:cNvPr id="0" name=""/>
        <dsp:cNvSpPr/>
      </dsp:nvSpPr>
      <dsp:spPr>
        <a:xfrm>
          <a:off x="2656" y="2386369"/>
          <a:ext cx="3803883" cy="8806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7 февраля 2018 года</a:t>
          </a:r>
          <a:endParaRPr lang="ru-RU" sz="2900" kern="1200" dirty="0"/>
        </a:p>
      </dsp:txBody>
      <dsp:txXfrm>
        <a:off x="28451" y="2412164"/>
        <a:ext cx="3752293" cy="829101"/>
      </dsp:txXfrm>
    </dsp:sp>
    <dsp:sp modelId="{F1C96233-C11F-47A3-9C46-461EA25F1FB7}">
      <dsp:nvSpPr>
        <dsp:cNvPr id="0" name=""/>
        <dsp:cNvSpPr/>
      </dsp:nvSpPr>
      <dsp:spPr>
        <a:xfrm rot="5400000">
          <a:off x="1827537" y="3344121"/>
          <a:ext cx="154121" cy="1541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A2D8B-18F2-4D05-9DA6-1C734E8A3C94}">
      <dsp:nvSpPr>
        <dsp:cNvPr id="0" name=""/>
        <dsp:cNvSpPr/>
      </dsp:nvSpPr>
      <dsp:spPr>
        <a:xfrm>
          <a:off x="2656" y="3575302"/>
          <a:ext cx="3803883" cy="8806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16 мая 2018 года</a:t>
          </a:r>
          <a:endParaRPr lang="ru-RU" sz="2900" kern="1200" dirty="0"/>
        </a:p>
      </dsp:txBody>
      <dsp:txXfrm>
        <a:off x="28451" y="3601097"/>
        <a:ext cx="3752293" cy="829101"/>
      </dsp:txXfrm>
    </dsp:sp>
    <dsp:sp modelId="{45F410F6-9A43-4664-9D8C-74225547215C}">
      <dsp:nvSpPr>
        <dsp:cNvPr id="0" name=""/>
        <dsp:cNvSpPr/>
      </dsp:nvSpPr>
      <dsp:spPr>
        <a:xfrm>
          <a:off x="4599620" y="8501"/>
          <a:ext cx="3522766" cy="880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Срок подачи заявления на участие в итоговом сочинении (изложении)</a:t>
          </a:r>
          <a:endParaRPr lang="ru-RU" sz="1900" kern="1200" dirty="0"/>
        </a:p>
      </dsp:txBody>
      <dsp:txXfrm>
        <a:off x="4625415" y="34296"/>
        <a:ext cx="3471176" cy="829101"/>
      </dsp:txXfrm>
    </dsp:sp>
    <dsp:sp modelId="{DF758951-447F-4C9F-AE01-4D61D75DD717}">
      <dsp:nvSpPr>
        <dsp:cNvPr id="0" name=""/>
        <dsp:cNvSpPr/>
      </dsp:nvSpPr>
      <dsp:spPr>
        <a:xfrm rot="5400000">
          <a:off x="6283942" y="966253"/>
          <a:ext cx="154121" cy="1541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3DB66-8CE8-40C7-8D31-7AC4E2A9BC0F}">
      <dsp:nvSpPr>
        <dsp:cNvPr id="0" name=""/>
        <dsp:cNvSpPr/>
      </dsp:nvSpPr>
      <dsp:spPr>
        <a:xfrm>
          <a:off x="4310119" y="1197435"/>
          <a:ext cx="4101768" cy="8806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до 22 ноября 2017 года </a:t>
          </a:r>
          <a:endParaRPr lang="ru-RU" sz="2900" kern="1200" dirty="0"/>
        </a:p>
      </dsp:txBody>
      <dsp:txXfrm>
        <a:off x="4335914" y="1223230"/>
        <a:ext cx="4050178" cy="829101"/>
      </dsp:txXfrm>
    </dsp:sp>
    <dsp:sp modelId="{2978E266-A166-482F-BF22-0D4561DD01C2}">
      <dsp:nvSpPr>
        <dsp:cNvPr id="0" name=""/>
        <dsp:cNvSpPr/>
      </dsp:nvSpPr>
      <dsp:spPr>
        <a:xfrm rot="5400000">
          <a:off x="6283942" y="2155187"/>
          <a:ext cx="154121" cy="1541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1EE81-7DFE-4948-9498-784F1E9B75F8}">
      <dsp:nvSpPr>
        <dsp:cNvPr id="0" name=""/>
        <dsp:cNvSpPr/>
      </dsp:nvSpPr>
      <dsp:spPr>
        <a:xfrm>
          <a:off x="4304923" y="2386369"/>
          <a:ext cx="4112160" cy="8806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до 24 января 2018 года</a:t>
          </a:r>
          <a:endParaRPr lang="ru-RU" sz="2900" kern="1200" dirty="0"/>
        </a:p>
      </dsp:txBody>
      <dsp:txXfrm>
        <a:off x="4330718" y="2412164"/>
        <a:ext cx="4060570" cy="829101"/>
      </dsp:txXfrm>
    </dsp:sp>
    <dsp:sp modelId="{6A621AE8-7FBD-4BBA-9A86-02B9DEA4E8E8}">
      <dsp:nvSpPr>
        <dsp:cNvPr id="0" name=""/>
        <dsp:cNvSpPr/>
      </dsp:nvSpPr>
      <dsp:spPr>
        <a:xfrm rot="5400000">
          <a:off x="6283942" y="3344121"/>
          <a:ext cx="154121" cy="1541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BFD45-50B8-4C3F-8B71-E55BB6843DD1}">
      <dsp:nvSpPr>
        <dsp:cNvPr id="0" name=""/>
        <dsp:cNvSpPr/>
      </dsp:nvSpPr>
      <dsp:spPr>
        <a:xfrm>
          <a:off x="4299726" y="3575302"/>
          <a:ext cx="4122552" cy="8806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до 28 апреля 2018 года</a:t>
          </a:r>
          <a:endParaRPr lang="ru-RU" sz="2900" kern="1200" dirty="0"/>
        </a:p>
      </dsp:txBody>
      <dsp:txXfrm>
        <a:off x="4325521" y="3601097"/>
        <a:ext cx="4070962" cy="829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C884C-7392-4EB9-86E5-A4C2E984FB32}">
      <dsp:nvSpPr>
        <dsp:cNvPr id="0" name=""/>
        <dsp:cNvSpPr/>
      </dsp:nvSpPr>
      <dsp:spPr>
        <a:xfrm>
          <a:off x="0" y="72009"/>
          <a:ext cx="8280920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Сочинение как условие допуска к ГИА проводится для </a:t>
          </a:r>
          <a:endParaRPr lang="ru-RU" sz="2000" kern="1200" dirty="0"/>
        </a:p>
      </dsp:txBody>
      <dsp:txXfrm>
        <a:off x="36753" y="108762"/>
        <a:ext cx="8207414" cy="679389"/>
      </dsp:txXfrm>
    </dsp:sp>
    <dsp:sp modelId="{97D72426-6486-44CF-A183-64A46CCF53BC}">
      <dsp:nvSpPr>
        <dsp:cNvPr id="0" name=""/>
        <dsp:cNvSpPr/>
      </dsp:nvSpPr>
      <dsp:spPr>
        <a:xfrm>
          <a:off x="0" y="824904"/>
          <a:ext cx="8280920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обучающихся </a:t>
          </a:r>
          <a:r>
            <a:rPr lang="en-US" sz="1900" kern="1200" dirty="0" smtClean="0"/>
            <a:t>XI </a:t>
          </a:r>
          <a:r>
            <a:rPr lang="en-US" sz="1900" kern="1200" dirty="0" smtClean="0"/>
            <a:t>(XII) </a:t>
          </a:r>
          <a:r>
            <a:rPr lang="ru-RU" sz="1900" kern="1200" dirty="0" smtClean="0"/>
            <a:t>классов;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effectLst/>
              <a:latin typeface="Times New Roman"/>
              <a:ea typeface="Calibri"/>
            </a:rPr>
            <a:t>обучающихся </a:t>
          </a:r>
          <a:r>
            <a:rPr lang="ru-RU" sz="1900" kern="1200" dirty="0" smtClean="0">
              <a:solidFill>
                <a:srgbClr val="000000"/>
              </a:solidFill>
              <a:effectLst/>
              <a:latin typeface="Times New Roman"/>
              <a:ea typeface="Calibri"/>
            </a:rPr>
            <a:t>по образовательным программам среднего профессионального образования, участвующих в ГИА экстерном для получения аттестата о среднем общем образовании</a:t>
          </a:r>
          <a:endParaRPr lang="ru-RU" sz="1900" kern="1200" dirty="0"/>
        </a:p>
      </dsp:txBody>
      <dsp:txXfrm>
        <a:off x="0" y="824904"/>
        <a:ext cx="8280920" cy="1115730"/>
      </dsp:txXfrm>
    </dsp:sp>
    <dsp:sp modelId="{983D518F-298E-434D-803D-7C15103B1A5F}">
      <dsp:nvSpPr>
        <dsp:cNvPr id="0" name=""/>
        <dsp:cNvSpPr/>
      </dsp:nvSpPr>
      <dsp:spPr>
        <a:xfrm>
          <a:off x="0" y="1940634"/>
          <a:ext cx="8280920" cy="818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Сочинение в целях использования его результатов при приёме в ВУЗы может проводиться для</a:t>
          </a:r>
          <a:endParaRPr lang="ru-RU" sz="2000" kern="1200" dirty="0"/>
        </a:p>
      </dsp:txBody>
      <dsp:txXfrm>
        <a:off x="39964" y="1980598"/>
        <a:ext cx="8200992" cy="738732"/>
      </dsp:txXfrm>
    </dsp:sp>
    <dsp:sp modelId="{48C1A333-1F75-4C97-A150-5FABCC0094C7}">
      <dsp:nvSpPr>
        <dsp:cNvPr id="0" name=""/>
        <dsp:cNvSpPr/>
      </dsp:nvSpPr>
      <dsp:spPr>
        <a:xfrm>
          <a:off x="0" y="2759294"/>
          <a:ext cx="8280920" cy="1489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7940" rIns="156464" bIns="27940" numCol="1" spcCol="1270" anchor="t" anchorCtr="0">
          <a:noAutofit/>
        </a:bodyPr>
        <a:lstStyle/>
        <a:p>
          <a:pPr marL="171450" marR="0" lvl="1" indent="-171450" algn="l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выпускников прошлых </a:t>
          </a:r>
          <a:r>
            <a:rPr lang="ru-RU" sz="1700" kern="1200" dirty="0" smtClean="0"/>
            <a:t>лет;</a:t>
          </a:r>
          <a:endParaRPr lang="ru-RU" sz="1700" kern="1200" dirty="0"/>
        </a:p>
        <a:p>
          <a:pPr marL="171450" marR="0" lvl="1" indent="-171450" algn="l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обучающихся </a:t>
          </a:r>
          <a:r>
            <a:rPr lang="ru-RU" sz="1700" kern="1200" dirty="0" smtClean="0"/>
            <a:t>по программам среднего профессионального образования;</a:t>
          </a:r>
          <a:endParaRPr lang="ru-RU" sz="1700" kern="1200" dirty="0"/>
        </a:p>
        <a:p>
          <a:pPr marL="171450" marR="0" lvl="1" indent="-171450" algn="l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обучающихся</a:t>
          </a:r>
          <a:r>
            <a:rPr lang="ru-RU" sz="1700" kern="1200" dirty="0" smtClean="0"/>
            <a:t>, </a:t>
          </a:r>
          <a:r>
            <a:rPr lang="ru-RU" sz="1700" kern="1200" dirty="0" smtClean="0"/>
            <a:t>получающих </a:t>
          </a:r>
          <a:r>
            <a:rPr lang="ru-RU" sz="1700" kern="1200" dirty="0" smtClean="0"/>
            <a:t>среднее общее образование в иностранных образовательных организациях;</a:t>
          </a:r>
          <a:endParaRPr lang="ru-RU" sz="1700" kern="1200" dirty="0"/>
        </a:p>
        <a:p>
          <a:pPr marL="171450" marR="0" lvl="1" indent="-171450" algn="l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/>
            <a:t>обучающихся не прошедших ГИА</a:t>
          </a:r>
          <a:endParaRPr lang="ru-RU" sz="1700" kern="1200" dirty="0"/>
        </a:p>
      </dsp:txBody>
      <dsp:txXfrm>
        <a:off x="0" y="2759294"/>
        <a:ext cx="8280920" cy="1489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29C6C-9D8A-482A-95C0-B86C904122AB}">
      <dsp:nvSpPr>
        <dsp:cNvPr id="0" name=""/>
        <dsp:cNvSpPr/>
      </dsp:nvSpPr>
      <dsp:spPr>
        <a:xfrm>
          <a:off x="0" y="2249"/>
          <a:ext cx="850423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Имеют право писать изложение</a:t>
          </a:r>
          <a:endParaRPr lang="ru-RU" sz="2800" b="0" kern="1200" dirty="0"/>
        </a:p>
      </dsp:txBody>
      <dsp:txXfrm>
        <a:off x="31984" y="34233"/>
        <a:ext cx="8440270" cy="591232"/>
      </dsp:txXfrm>
    </dsp:sp>
    <dsp:sp modelId="{1E2AF0AF-B828-47EA-8B4C-8E56E7D4D058}">
      <dsp:nvSpPr>
        <dsp:cNvPr id="0" name=""/>
        <dsp:cNvSpPr/>
      </dsp:nvSpPr>
      <dsp:spPr>
        <a:xfrm>
          <a:off x="0" y="657449"/>
          <a:ext cx="8504238" cy="3912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01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baseline="0" dirty="0" smtClean="0">
              <a:latin typeface="Times New Roman" panose="02020603050405020304" pitchFamily="18" charset="0"/>
            </a:rPr>
            <a:t>дети-инвалиды и инвалиды (на основании справки об инвалидности);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baseline="0" dirty="0" smtClean="0">
              <a:latin typeface="Times New Roman" panose="02020603050405020304" pitchFamily="18" charset="0"/>
            </a:rPr>
            <a:t>дети с ОВЗ (на основании заключения ПМПК);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обучающиеся на дому, в образовательных организациях для нуждающихся в длительном лечении (на основании </a:t>
          </a:r>
          <a:r>
            <a:rPr lang="ru-RU" sz="2700" kern="1200" dirty="0" smtClean="0"/>
            <a:t>заключения </a:t>
          </a:r>
          <a:r>
            <a:rPr lang="ru-RU" sz="2700" kern="1200" dirty="0" smtClean="0"/>
            <a:t>ПМПК);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b="0" kern="1200" baseline="0" dirty="0" smtClean="0">
              <a:solidFill>
                <a:schemeClr val="tx1"/>
              </a:solidFill>
              <a:latin typeface="Times New Roman" panose="02020603050405020304" pitchFamily="18" charset="0"/>
            </a:rPr>
            <a:t>обучающиеся в специальных учебно-воспитательных учреждениях закрытого типа, а также  в учреждениях, исполняющих наказание в виде лишения свободы</a:t>
          </a:r>
          <a:endParaRPr lang="ru-RU" sz="2700" kern="1200" dirty="0"/>
        </a:p>
      </dsp:txBody>
      <dsp:txXfrm>
        <a:off x="0" y="657449"/>
        <a:ext cx="8504238" cy="39123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24514-0436-44D5-B090-C436903F6D63}">
      <dsp:nvSpPr>
        <dsp:cNvPr id="0" name=""/>
        <dsp:cNvSpPr/>
      </dsp:nvSpPr>
      <dsp:spPr>
        <a:xfrm>
          <a:off x="0" y="0"/>
          <a:ext cx="3390417" cy="864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Школа</a:t>
          </a:r>
          <a:endParaRPr lang="ru-RU" sz="4800" kern="1200" dirty="0"/>
        </a:p>
      </dsp:txBody>
      <dsp:txXfrm>
        <a:off x="25314" y="25314"/>
        <a:ext cx="3339789" cy="813652"/>
      </dsp:txXfrm>
    </dsp:sp>
    <dsp:sp modelId="{69A26903-2743-4877-8369-5CC7265BC3FF}">
      <dsp:nvSpPr>
        <dsp:cNvPr id="0" name=""/>
        <dsp:cNvSpPr/>
      </dsp:nvSpPr>
      <dsp:spPr>
        <a:xfrm>
          <a:off x="339041" y="864280"/>
          <a:ext cx="548805" cy="648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908"/>
              </a:lnTo>
              <a:lnTo>
                <a:pt x="548805" y="64890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51402-F159-4919-8371-9B1C9C42259A}">
      <dsp:nvSpPr>
        <dsp:cNvPr id="0" name=""/>
        <dsp:cNvSpPr/>
      </dsp:nvSpPr>
      <dsp:spPr>
        <a:xfrm>
          <a:off x="887847" y="1081048"/>
          <a:ext cx="3023585" cy="864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выпускники текущего года </a:t>
          </a:r>
          <a:endParaRPr lang="ru-RU" sz="1700" kern="1200" dirty="0"/>
        </a:p>
      </dsp:txBody>
      <dsp:txXfrm>
        <a:off x="913161" y="1106362"/>
        <a:ext cx="2972957" cy="813652"/>
      </dsp:txXfrm>
    </dsp:sp>
    <dsp:sp modelId="{EA8A7D13-82E7-4F2B-A9DB-ACE112169610}">
      <dsp:nvSpPr>
        <dsp:cNvPr id="0" name=""/>
        <dsp:cNvSpPr/>
      </dsp:nvSpPr>
      <dsp:spPr>
        <a:xfrm>
          <a:off x="339041" y="864280"/>
          <a:ext cx="548805" cy="2161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1810"/>
              </a:lnTo>
              <a:lnTo>
                <a:pt x="548805" y="216181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EB353-937B-4644-84B6-F798B2B1381A}">
      <dsp:nvSpPr>
        <dsp:cNvPr id="0" name=""/>
        <dsp:cNvSpPr/>
      </dsp:nvSpPr>
      <dsp:spPr>
        <a:xfrm>
          <a:off x="887847" y="2161399"/>
          <a:ext cx="3011858" cy="1729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обучающиеся по образовательным программам СПО, участвующие в ГИА экстерном для получения аттестата о среднем общем образовании</a:t>
          </a:r>
          <a:endParaRPr lang="ru-RU" sz="1700" kern="1200" dirty="0"/>
        </a:p>
      </dsp:txBody>
      <dsp:txXfrm>
        <a:off x="938499" y="2212051"/>
        <a:ext cx="2910554" cy="1628078"/>
      </dsp:txXfrm>
    </dsp:sp>
    <dsp:sp modelId="{D9098192-09D4-460F-B40F-5C18B81F0298}">
      <dsp:nvSpPr>
        <dsp:cNvPr id="0" name=""/>
        <dsp:cNvSpPr/>
      </dsp:nvSpPr>
      <dsp:spPr>
        <a:xfrm>
          <a:off x="4032321" y="698"/>
          <a:ext cx="4038835" cy="862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РЦОКО</a:t>
          </a:r>
          <a:endParaRPr lang="ru-RU" sz="4400" kern="1200" dirty="0"/>
        </a:p>
      </dsp:txBody>
      <dsp:txXfrm>
        <a:off x="4057568" y="25945"/>
        <a:ext cx="3988341" cy="811513"/>
      </dsp:txXfrm>
    </dsp:sp>
    <dsp:sp modelId="{57B86A12-95B2-401C-BEF9-C1FE12645272}">
      <dsp:nvSpPr>
        <dsp:cNvPr id="0" name=""/>
        <dsp:cNvSpPr/>
      </dsp:nvSpPr>
      <dsp:spPr>
        <a:xfrm>
          <a:off x="4436204" y="862705"/>
          <a:ext cx="432632" cy="647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277"/>
              </a:lnTo>
              <a:lnTo>
                <a:pt x="432632" y="64727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72BBB-BEAC-401D-99C4-86ACECE68AA3}">
      <dsp:nvSpPr>
        <dsp:cNvPr id="0" name=""/>
        <dsp:cNvSpPr/>
      </dsp:nvSpPr>
      <dsp:spPr>
        <a:xfrm>
          <a:off x="4868837" y="1077842"/>
          <a:ext cx="3198737" cy="864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выпускники прошлых лет</a:t>
          </a:r>
          <a:endParaRPr lang="ru-RU" sz="1700" kern="1200" dirty="0"/>
        </a:p>
      </dsp:txBody>
      <dsp:txXfrm>
        <a:off x="4894151" y="1103156"/>
        <a:ext cx="3148109" cy="813652"/>
      </dsp:txXfrm>
    </dsp:sp>
    <dsp:sp modelId="{988A562E-23D9-4562-AB08-45728A8B9A93}">
      <dsp:nvSpPr>
        <dsp:cNvPr id="0" name=""/>
        <dsp:cNvSpPr/>
      </dsp:nvSpPr>
      <dsp:spPr>
        <a:xfrm>
          <a:off x="4436204" y="862705"/>
          <a:ext cx="403883" cy="1728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8561"/>
              </a:lnTo>
              <a:lnTo>
                <a:pt x="403883" y="172856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20F97-38AE-4E50-BFF2-18507FDFC978}">
      <dsp:nvSpPr>
        <dsp:cNvPr id="0" name=""/>
        <dsp:cNvSpPr/>
      </dsp:nvSpPr>
      <dsp:spPr>
        <a:xfrm>
          <a:off x="4840088" y="2159126"/>
          <a:ext cx="3145953" cy="864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обучающиеся по программам СПО</a:t>
          </a:r>
          <a:endParaRPr lang="ru-RU" sz="1700" kern="1200" dirty="0"/>
        </a:p>
      </dsp:txBody>
      <dsp:txXfrm>
        <a:off x="4865402" y="2184440"/>
        <a:ext cx="3095325" cy="813652"/>
      </dsp:txXfrm>
    </dsp:sp>
    <dsp:sp modelId="{F11F1AC0-3CFD-47ED-A87A-5A8943C5B1CA}">
      <dsp:nvSpPr>
        <dsp:cNvPr id="0" name=""/>
        <dsp:cNvSpPr/>
      </dsp:nvSpPr>
      <dsp:spPr>
        <a:xfrm>
          <a:off x="4436204" y="862705"/>
          <a:ext cx="403883" cy="2808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8911"/>
              </a:lnTo>
              <a:lnTo>
                <a:pt x="403883" y="280891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D94B3-075F-416D-824C-13B3C6E573B2}">
      <dsp:nvSpPr>
        <dsp:cNvPr id="0" name=""/>
        <dsp:cNvSpPr/>
      </dsp:nvSpPr>
      <dsp:spPr>
        <a:xfrm>
          <a:off x="4840088" y="3239477"/>
          <a:ext cx="3198737" cy="864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обучающиеся, получающие среднее общее образование в иностранных образовательных организациях </a:t>
          </a:r>
          <a:endParaRPr lang="ru-RU" sz="1600" kern="1200" dirty="0"/>
        </a:p>
      </dsp:txBody>
      <dsp:txXfrm>
        <a:off x="4865402" y="3264791"/>
        <a:ext cx="3148109" cy="8136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24514-0436-44D5-B090-C436903F6D63}">
      <dsp:nvSpPr>
        <dsp:cNvPr id="0" name=""/>
        <dsp:cNvSpPr/>
      </dsp:nvSpPr>
      <dsp:spPr>
        <a:xfrm>
          <a:off x="0" y="70677"/>
          <a:ext cx="3568860" cy="909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Школа</a:t>
          </a:r>
          <a:endParaRPr lang="ru-RU" sz="4400" kern="1200" dirty="0"/>
        </a:p>
      </dsp:txBody>
      <dsp:txXfrm>
        <a:off x="26646" y="97323"/>
        <a:ext cx="3515568" cy="856477"/>
      </dsp:txXfrm>
    </dsp:sp>
    <dsp:sp modelId="{69A26903-2743-4877-8369-5CC7265BC3FF}">
      <dsp:nvSpPr>
        <dsp:cNvPr id="0" name=""/>
        <dsp:cNvSpPr/>
      </dsp:nvSpPr>
      <dsp:spPr>
        <a:xfrm>
          <a:off x="356886" y="980446"/>
          <a:ext cx="359770" cy="684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4391"/>
              </a:lnTo>
              <a:lnTo>
                <a:pt x="359770" y="68439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51402-F159-4919-8371-9B1C9C42259A}">
      <dsp:nvSpPr>
        <dsp:cNvPr id="0" name=""/>
        <dsp:cNvSpPr/>
      </dsp:nvSpPr>
      <dsp:spPr>
        <a:xfrm>
          <a:off x="716657" y="1209954"/>
          <a:ext cx="3182721" cy="909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выпускники текущего года </a:t>
          </a:r>
          <a:endParaRPr lang="ru-RU" sz="1700" kern="1200" dirty="0"/>
        </a:p>
      </dsp:txBody>
      <dsp:txXfrm>
        <a:off x="743303" y="1236600"/>
        <a:ext cx="3129429" cy="856477"/>
      </dsp:txXfrm>
    </dsp:sp>
    <dsp:sp modelId="{EA8A7D13-82E7-4F2B-A9DB-ACE112169610}">
      <dsp:nvSpPr>
        <dsp:cNvPr id="0" name=""/>
        <dsp:cNvSpPr/>
      </dsp:nvSpPr>
      <dsp:spPr>
        <a:xfrm>
          <a:off x="356886" y="980446"/>
          <a:ext cx="359770" cy="2276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6919"/>
              </a:lnTo>
              <a:lnTo>
                <a:pt x="359770" y="227691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EB353-937B-4644-84B6-F798B2B1381A}">
      <dsp:nvSpPr>
        <dsp:cNvPr id="0" name=""/>
        <dsp:cNvSpPr/>
      </dsp:nvSpPr>
      <dsp:spPr>
        <a:xfrm>
          <a:off x="716657" y="2347165"/>
          <a:ext cx="3170377" cy="1820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обучающиеся по образовательным программам СПО, участвующие в ГИА экстерном для получения аттестата о среднем общем образовании</a:t>
          </a:r>
          <a:endParaRPr lang="ru-RU" sz="1700" kern="1200" dirty="0"/>
        </a:p>
      </dsp:txBody>
      <dsp:txXfrm>
        <a:off x="769975" y="2400483"/>
        <a:ext cx="3063741" cy="1713766"/>
      </dsp:txXfrm>
    </dsp:sp>
    <dsp:sp modelId="{D9098192-09D4-460F-B40F-5C18B81F0298}">
      <dsp:nvSpPr>
        <dsp:cNvPr id="0" name=""/>
        <dsp:cNvSpPr/>
      </dsp:nvSpPr>
      <dsp:spPr>
        <a:xfrm>
          <a:off x="4026629" y="72742"/>
          <a:ext cx="4251405" cy="907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Место, определенное министерством образования</a:t>
          </a:r>
          <a:endParaRPr lang="ru-RU" sz="2000" b="0" kern="1200" dirty="0"/>
        </a:p>
      </dsp:txBody>
      <dsp:txXfrm>
        <a:off x="4053205" y="99318"/>
        <a:ext cx="4198253" cy="854224"/>
      </dsp:txXfrm>
    </dsp:sp>
    <dsp:sp modelId="{57B86A12-95B2-401C-BEF9-C1FE12645272}">
      <dsp:nvSpPr>
        <dsp:cNvPr id="0" name=""/>
        <dsp:cNvSpPr/>
      </dsp:nvSpPr>
      <dsp:spPr>
        <a:xfrm>
          <a:off x="4451770" y="980119"/>
          <a:ext cx="455403" cy="681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344"/>
              </a:lnTo>
              <a:lnTo>
                <a:pt x="455403" y="68134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72BBB-BEAC-401D-99C4-86ACECE68AA3}">
      <dsp:nvSpPr>
        <dsp:cNvPr id="0" name=""/>
        <dsp:cNvSpPr/>
      </dsp:nvSpPr>
      <dsp:spPr>
        <a:xfrm>
          <a:off x="4907173" y="1206578"/>
          <a:ext cx="3367091" cy="909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выпускники прошлых лет</a:t>
          </a:r>
          <a:endParaRPr lang="ru-RU" sz="1700" kern="1200" dirty="0"/>
        </a:p>
      </dsp:txBody>
      <dsp:txXfrm>
        <a:off x="4933819" y="1233224"/>
        <a:ext cx="3313799" cy="856477"/>
      </dsp:txXfrm>
    </dsp:sp>
    <dsp:sp modelId="{988A562E-23D9-4562-AB08-45728A8B9A93}">
      <dsp:nvSpPr>
        <dsp:cNvPr id="0" name=""/>
        <dsp:cNvSpPr/>
      </dsp:nvSpPr>
      <dsp:spPr>
        <a:xfrm>
          <a:off x="4451770" y="980119"/>
          <a:ext cx="425140" cy="1819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538"/>
              </a:lnTo>
              <a:lnTo>
                <a:pt x="425140" y="181953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20F97-38AE-4E50-BFF2-18507FDFC978}">
      <dsp:nvSpPr>
        <dsp:cNvPr id="0" name=""/>
        <dsp:cNvSpPr/>
      </dsp:nvSpPr>
      <dsp:spPr>
        <a:xfrm>
          <a:off x="4876910" y="2344772"/>
          <a:ext cx="3311530" cy="909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обучающиеся по программам СПО</a:t>
          </a:r>
          <a:endParaRPr lang="ru-RU" sz="1700" kern="1200" dirty="0"/>
        </a:p>
      </dsp:txBody>
      <dsp:txXfrm>
        <a:off x="4903556" y="2371418"/>
        <a:ext cx="3258238" cy="856477"/>
      </dsp:txXfrm>
    </dsp:sp>
    <dsp:sp modelId="{F11F1AC0-3CFD-47ED-A87A-5A8943C5B1CA}">
      <dsp:nvSpPr>
        <dsp:cNvPr id="0" name=""/>
        <dsp:cNvSpPr/>
      </dsp:nvSpPr>
      <dsp:spPr>
        <a:xfrm>
          <a:off x="4451770" y="980119"/>
          <a:ext cx="425140" cy="2956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749"/>
              </a:lnTo>
              <a:lnTo>
                <a:pt x="425140" y="295674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D94B3-075F-416D-824C-13B3C6E573B2}">
      <dsp:nvSpPr>
        <dsp:cNvPr id="0" name=""/>
        <dsp:cNvSpPr/>
      </dsp:nvSpPr>
      <dsp:spPr>
        <a:xfrm>
          <a:off x="4876910" y="3481984"/>
          <a:ext cx="3367091" cy="909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обучающиеся, получающие среднее общее образование в иностранных образовательных организациях </a:t>
          </a:r>
          <a:endParaRPr lang="ru-RU" sz="1700" kern="1200" dirty="0"/>
        </a:p>
      </dsp:txBody>
      <dsp:txXfrm>
        <a:off x="4903556" y="3508630"/>
        <a:ext cx="3313799" cy="8564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D7179-8DC2-4C09-A3A2-1510EE589997}">
      <dsp:nvSpPr>
        <dsp:cNvPr id="0" name=""/>
        <dsp:cNvSpPr/>
      </dsp:nvSpPr>
      <dsp:spPr>
        <a:xfrm>
          <a:off x="2510" y="1"/>
          <a:ext cx="3058546" cy="17281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Регистрация на ИС (ИЗ)</a:t>
          </a:r>
          <a:endParaRPr lang="ru-RU" sz="1600" kern="1200" dirty="0"/>
        </a:p>
      </dsp:txBody>
      <dsp:txXfrm>
        <a:off x="866605" y="1"/>
        <a:ext cx="1330357" cy="1728189"/>
      </dsp:txXfrm>
    </dsp:sp>
    <dsp:sp modelId="{4802B6DF-88BC-469C-9DE3-390726448B35}">
      <dsp:nvSpPr>
        <dsp:cNvPr id="0" name=""/>
        <dsp:cNvSpPr/>
      </dsp:nvSpPr>
      <dsp:spPr>
        <a:xfrm>
          <a:off x="2755202" y="1"/>
          <a:ext cx="3058546" cy="17281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 smtClean="0"/>
            <a:t>Сбор исходных сведений об участниках ИС (ИЗ) для внесения в РИС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</dsp:txBody>
      <dsp:txXfrm>
        <a:off x="3619297" y="1"/>
        <a:ext cx="1330357" cy="1728189"/>
      </dsp:txXfrm>
    </dsp:sp>
    <dsp:sp modelId="{B7A3D087-AB41-4959-92EF-AAEBEDFD92E1}">
      <dsp:nvSpPr>
        <dsp:cNvPr id="0" name=""/>
        <dsp:cNvSpPr/>
      </dsp:nvSpPr>
      <dsp:spPr>
        <a:xfrm>
          <a:off x="5507894" y="1"/>
          <a:ext cx="3058546" cy="17281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Ознакомление обучающихся и их родителей (законных представителей) с порядком проведения ИС (ИЗ)</a:t>
          </a:r>
          <a:endParaRPr lang="ru-RU" sz="1100" b="1" kern="1200" dirty="0"/>
        </a:p>
      </dsp:txBody>
      <dsp:txXfrm>
        <a:off x="6371989" y="1"/>
        <a:ext cx="1330357" cy="17281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3104D-CC63-4191-AA52-39AF3C185806}">
      <dsp:nvSpPr>
        <dsp:cNvPr id="0" name=""/>
        <dsp:cNvSpPr/>
      </dsp:nvSpPr>
      <dsp:spPr>
        <a:xfrm>
          <a:off x="1148" y="498159"/>
          <a:ext cx="3107075" cy="16679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Подготовка пунктов проведения ИС (ИЗ),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мест  работы муниципальной экспертной комиссии</a:t>
          </a:r>
          <a:endParaRPr lang="ru-RU" sz="1200" b="1" kern="1200" dirty="0"/>
        </a:p>
      </dsp:txBody>
      <dsp:txXfrm>
        <a:off x="835137" y="498159"/>
        <a:ext cx="1439098" cy="1667977"/>
      </dsp:txXfrm>
    </dsp:sp>
    <dsp:sp modelId="{9BDFDFCC-D0CD-433A-9942-55210CD43A7A}">
      <dsp:nvSpPr>
        <dsp:cNvPr id="0" name=""/>
        <dsp:cNvSpPr/>
      </dsp:nvSpPr>
      <dsp:spPr>
        <a:xfrm>
          <a:off x="2824799" y="498159"/>
          <a:ext cx="3168716" cy="16679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Формирование составов лиц, привлекаемых к проведению ИС (ИЗ) и проверке работ участников ИС (ИЗ) (не позднее чем за две недели до проведения ИС(ИЗ)</a:t>
          </a:r>
          <a:endParaRPr lang="ru-RU" sz="1100" b="1" kern="1200" dirty="0"/>
        </a:p>
      </dsp:txBody>
      <dsp:txXfrm>
        <a:off x="3658788" y="498159"/>
        <a:ext cx="1500739" cy="1667977"/>
      </dsp:txXfrm>
    </dsp:sp>
    <dsp:sp modelId="{5152D2A9-C360-4A7D-80FC-4A9DF4615CD0}">
      <dsp:nvSpPr>
        <dsp:cNvPr id="0" name=""/>
        <dsp:cNvSpPr/>
      </dsp:nvSpPr>
      <dsp:spPr>
        <a:xfrm>
          <a:off x="5707745" y="498159"/>
          <a:ext cx="2857712" cy="16679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Обучение лиц, привлекаемых к проведению ИС (ИЗ) </a:t>
          </a:r>
          <a:endParaRPr lang="ru-RU" sz="1100" b="1" kern="1200" dirty="0"/>
        </a:p>
      </dsp:txBody>
      <dsp:txXfrm>
        <a:off x="6541734" y="498159"/>
        <a:ext cx="1189735" cy="16679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B8505-F747-4B0C-AAAD-3C29131108DE}">
      <dsp:nvSpPr>
        <dsp:cNvPr id="0" name=""/>
        <dsp:cNvSpPr/>
      </dsp:nvSpPr>
      <dsp:spPr>
        <a:xfrm rot="5400000">
          <a:off x="4968188" y="-2229282"/>
          <a:ext cx="1118296" cy="55820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Провести проверку готовности образовательной организации к проведению ИС (ИЗ)</a:t>
          </a:r>
          <a:endParaRPr lang="ru-RU" sz="1500" kern="1200" dirty="0"/>
        </a:p>
      </dsp:txBody>
      <dsp:txXfrm rot="-5400000">
        <a:off x="2736315" y="57182"/>
        <a:ext cx="5527452" cy="1009114"/>
      </dsp:txXfrm>
    </dsp:sp>
    <dsp:sp modelId="{E0D00DE2-F9BD-45F3-91D4-202F159EBB8F}">
      <dsp:nvSpPr>
        <dsp:cNvPr id="0" name=""/>
        <dsp:cNvSpPr/>
      </dsp:nvSpPr>
      <dsp:spPr>
        <a:xfrm>
          <a:off x="178585" y="13552"/>
          <a:ext cx="2557729" cy="10963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 позднее чем за день проведения ИС (ИЗ)  </a:t>
          </a:r>
          <a:endParaRPr lang="ru-RU" sz="1500" kern="1200" dirty="0"/>
        </a:p>
      </dsp:txBody>
      <dsp:txXfrm>
        <a:off x="232106" y="67073"/>
        <a:ext cx="2450687" cy="989331"/>
      </dsp:txXfrm>
    </dsp:sp>
    <dsp:sp modelId="{C8145D2D-BA97-4024-8499-C86A8CF4C67A}">
      <dsp:nvSpPr>
        <dsp:cNvPr id="0" name=""/>
        <dsp:cNvSpPr/>
      </dsp:nvSpPr>
      <dsp:spPr>
        <a:xfrm rot="5400000">
          <a:off x="4930032" y="-953188"/>
          <a:ext cx="1263740" cy="55820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Обеспечить вход участников ИС(ИЗ) в образовательную организацию начиная с 09.00 по местному времени;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Обеспечить участников ИС (ИЗ) темами сочинения (текстами изложения);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Обеспечить порядок проведения ИС (ИЗ)</a:t>
          </a:r>
          <a:endParaRPr lang="ru-RU" sz="1500" kern="1200" dirty="0"/>
        </a:p>
      </dsp:txBody>
      <dsp:txXfrm rot="-5400000">
        <a:off x="2770881" y="1267654"/>
        <a:ext cx="5520352" cy="1140358"/>
      </dsp:txXfrm>
    </dsp:sp>
    <dsp:sp modelId="{EDE62E15-7FA2-4D51-83D3-D5F22CC3BC8B}">
      <dsp:nvSpPr>
        <dsp:cNvPr id="0" name=""/>
        <dsp:cNvSpPr/>
      </dsp:nvSpPr>
      <dsp:spPr>
        <a:xfrm>
          <a:off x="178585" y="1340336"/>
          <a:ext cx="2557729" cy="982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день проведения ИС (ИЗ)</a:t>
          </a:r>
          <a:endParaRPr lang="ru-RU" sz="1500" kern="1200" dirty="0"/>
        </a:p>
      </dsp:txBody>
      <dsp:txXfrm>
        <a:off x="226562" y="1388313"/>
        <a:ext cx="2461775" cy="886856"/>
      </dsp:txXfrm>
    </dsp:sp>
    <dsp:sp modelId="{8396DADE-F8E7-4A41-A40F-2DDAD4944ECA}">
      <dsp:nvSpPr>
        <dsp:cNvPr id="0" name=""/>
        <dsp:cNvSpPr/>
      </dsp:nvSpPr>
      <dsp:spPr>
        <a:xfrm rot="5400000">
          <a:off x="5149120" y="265242"/>
          <a:ext cx="825563" cy="55071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Обеспечить проверку работ участников ИС (ИЗ) </a:t>
          </a:r>
          <a:endParaRPr lang="ru-RU" sz="1500" kern="1200" dirty="0"/>
        </a:p>
      </dsp:txBody>
      <dsp:txXfrm rot="-5400000">
        <a:off x="2808322" y="2646342"/>
        <a:ext cx="5466860" cy="744961"/>
      </dsp:txXfrm>
    </dsp:sp>
    <dsp:sp modelId="{8DA285D4-47C4-4913-918E-A5224614295A}">
      <dsp:nvSpPr>
        <dsp:cNvPr id="0" name=""/>
        <dsp:cNvSpPr/>
      </dsp:nvSpPr>
      <dsp:spPr>
        <a:xfrm>
          <a:off x="178585" y="2542595"/>
          <a:ext cx="2557729" cy="101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течение  7  календарных дней с даты проведения ИС (ИЗ)</a:t>
          </a:r>
          <a:endParaRPr lang="ru-RU" sz="1500" kern="1200" dirty="0"/>
        </a:p>
      </dsp:txBody>
      <dsp:txXfrm>
        <a:off x="228271" y="2592281"/>
        <a:ext cx="2458357" cy="918444"/>
      </dsp:txXfrm>
    </dsp:sp>
    <dsp:sp modelId="{3EC646C3-79F9-4F16-AC62-BF57D8EB0F04}">
      <dsp:nvSpPr>
        <dsp:cNvPr id="0" name=""/>
        <dsp:cNvSpPr/>
      </dsp:nvSpPr>
      <dsp:spPr>
        <a:xfrm rot="5400000">
          <a:off x="5166215" y="1410869"/>
          <a:ext cx="783291" cy="54357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Обеспечить ознакомление участников ИС(ИЗ) с результатами ИС (ИЗ)</a:t>
          </a:r>
          <a:endParaRPr lang="ru-RU" sz="1500" kern="1200" dirty="0"/>
        </a:p>
      </dsp:txBody>
      <dsp:txXfrm rot="-5400000">
        <a:off x="2839981" y="3775341"/>
        <a:ext cx="5397523" cy="706817"/>
      </dsp:txXfrm>
    </dsp:sp>
    <dsp:sp modelId="{512728A9-10DB-4378-A96F-1F6A9613FBC7}">
      <dsp:nvSpPr>
        <dsp:cNvPr id="0" name=""/>
        <dsp:cNvSpPr/>
      </dsp:nvSpPr>
      <dsp:spPr>
        <a:xfrm>
          <a:off x="178585" y="3639396"/>
          <a:ext cx="2626830" cy="966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 позднее 1 рабочего дня с момента окончания проверки работ участников ИС (ИЗ) </a:t>
          </a:r>
        </a:p>
      </dsp:txBody>
      <dsp:txXfrm>
        <a:off x="225767" y="3686578"/>
        <a:ext cx="2532466" cy="87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3FA5C-FB73-4084-A806-B4DB0AA16C96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CC579-616D-4684-841A-B947A1D1FE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272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F52C2E-F421-4365-A5B5-4A357E6210A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8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745C-4244-452F-AD4E-360E648EA7F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C9FE95-40C9-4E17-AED8-BB76F492AA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B0940-0B1E-4519-A074-230F5137C00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4E447CEF-BE05-4A97-9106-FD451703B1F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50D0CC-1495-4AE2-B8AD-F9C5AFF0C7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F9F5C8F-C4DE-4F99-A201-7E4F1A0145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B4CEE723-5705-4971-985F-D493685377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58224-6D39-4C9D-8243-5A7E00751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A18ED-2D4A-48E1-80A4-5B9F1EEC1C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971B3FD-032E-43BB-ACFD-BCB2E3C908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3E20D-5F2A-4D3D-BFB6-60CE53E4F7E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7E5A7617-E06E-4202-A973-9686416820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15AE76-44E8-4CD1-9A06-E50D0CE660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3051CD-736F-49CA-B2EE-E63692CCC7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A457138-BDE2-4422-8738-9419832B8B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1D46FE-9B09-4960-9986-05FFB162A7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FC343D60-FB28-4715-BD2A-473AEE8FBF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29CEABCA-53AE-4C07-9948-8F0F5B08D6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0ACF0-BB19-432A-A61B-DB9F8B233A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97371-1399-4542-AB03-E80F87BA51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0891ACF1-F966-47A8-9D85-DBCDD1A8F1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77A29-F961-48EF-8332-1750C5C9BD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DCB51F-80F1-4556-898D-A156C2CD36D3}" type="datetimeFigureOut">
              <a:rPr lang="ru-RU" smtClean="0"/>
              <a:t>13.10.2017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7906CA-2D41-4B15-85DF-EE861126D77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33779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проведению итогового сочинения (изложения)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2017/2018 учебном году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sarat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373" y="404664"/>
            <a:ext cx="7920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25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/>
              <a:t>Обучение председателей и заместителей председателей муниципальных экспертных комиссий по проверке работ участников итоговых сочинений (изложений) 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 от 12.10.2017 г. № 2166 «Об организации обучения лиц, привлекаемых к проверке итогового сочинения (изложения) в 2017/2018 учебном году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2017 года (пятница) с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10.00 до 13.00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ГАУ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ДПО «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СОИРО», 2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этаж,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кабинет №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226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Юнг Елена Леонидовна, старший методист кафедры филологии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ГАУ </a:t>
            </a:r>
            <a:r>
              <a:rPr lang="ru-RU" sz="2000" dirty="0">
                <a:latin typeface="Times New Roman"/>
                <a:ea typeface="Times New Roman"/>
              </a:rPr>
              <a:t>ДПО «СОИРО</a:t>
            </a:r>
            <a:r>
              <a:rPr lang="ru-RU" sz="2000" dirty="0" smtClean="0">
                <a:latin typeface="Times New Roman"/>
                <a:ea typeface="Times New Roman"/>
              </a:rPr>
              <a:t>», т. 28-25-24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572054"/>
            <a:ext cx="8534400" cy="41549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lang="ru-RU" sz="2100" dirty="0">
                <a:solidFill>
                  <a:srgbClr val="0070C0"/>
                </a:solidFill>
              </a:rPr>
              <a:t>Итоговое сочинение (изложение) в 2017/2018 учебном году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2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 anchor="ctr">
            <a:noAutofit/>
          </a:bodyPr>
          <a:lstStyle/>
          <a:p>
            <a:r>
              <a:rPr lang="ru-RU" sz="2300" dirty="0" smtClean="0">
                <a:solidFill>
                  <a:srgbClr val="0070C0"/>
                </a:solidFill>
              </a:rPr>
              <a:t>Итоговое сочинение (изложение) в 2017/2018 учебном году </a:t>
            </a:r>
            <a:endParaRPr lang="ru-RU" sz="23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800" dirty="0" smtClean="0">
              <a:latin typeface="Times New Roman"/>
              <a:ea typeface="Calibri"/>
            </a:endParaRPr>
          </a:p>
          <a:p>
            <a:endParaRPr lang="ru-RU" sz="2800" b="1" dirty="0">
              <a:latin typeface="Times New Roman"/>
              <a:ea typeface="Calibri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74203953"/>
              </p:ext>
            </p:extLst>
          </p:nvPr>
        </p:nvGraphicFramePr>
        <p:xfrm>
          <a:off x="395536" y="1628800"/>
          <a:ext cx="84249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4283968" y="321297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892" y="4293096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892" y="5517231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64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ru-RU" sz="2300" dirty="0">
                <a:solidFill>
                  <a:srgbClr val="0070C0"/>
                </a:solidFill>
              </a:rPr>
              <a:t>Итоговое сочинение (изложение</a:t>
            </a:r>
            <a:r>
              <a:rPr lang="ru-RU" sz="2300" dirty="0" smtClean="0">
                <a:solidFill>
                  <a:srgbClr val="0070C0"/>
                </a:solidFill>
              </a:rPr>
              <a:t>) в </a:t>
            </a:r>
            <a:r>
              <a:rPr lang="ru-RU" sz="2300" dirty="0">
                <a:solidFill>
                  <a:srgbClr val="0070C0"/>
                </a:solidFill>
              </a:rPr>
              <a:t>2017/2018 учебном году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dirty="0" smtClean="0"/>
              <a:t>Участники итогового сочинения (изложения)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227445434"/>
              </p:ext>
            </p:extLst>
          </p:nvPr>
        </p:nvGraphicFramePr>
        <p:xfrm>
          <a:off x="467544" y="1988840"/>
          <a:ext cx="828092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10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300" dirty="0">
                <a:solidFill>
                  <a:srgbClr val="0070C0"/>
                </a:solidFill>
              </a:rPr>
              <a:t>Итоговое сочинение (изложение) в 2017/2018 учебном году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618959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939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sz="2500" dirty="0">
                <a:solidFill>
                  <a:srgbClr val="0070C0"/>
                </a:solidFill>
              </a:rPr>
              <a:t>Итоговое сочинение (изложение</a:t>
            </a:r>
            <a:r>
              <a:rPr lang="ru-RU" sz="2500" dirty="0" smtClean="0">
                <a:solidFill>
                  <a:srgbClr val="0070C0"/>
                </a:solidFill>
              </a:rPr>
              <a:t>) в </a:t>
            </a:r>
            <a:r>
              <a:rPr lang="ru-RU" sz="2500" dirty="0">
                <a:solidFill>
                  <a:srgbClr val="0070C0"/>
                </a:solidFill>
              </a:rPr>
              <a:t>2017/2018 учебном году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Регистрация заявлений на участие в итоговом сочинении (изложении)</a:t>
            </a:r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endParaRPr lang="ru-RU" sz="24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38137468"/>
              </p:ext>
            </p:extLst>
          </p:nvPr>
        </p:nvGraphicFramePr>
        <p:xfrm>
          <a:off x="467544" y="2348880"/>
          <a:ext cx="828092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56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2300" dirty="0">
                <a:solidFill>
                  <a:srgbClr val="0070C0"/>
                </a:solidFill>
              </a:rPr>
              <a:t>Итоговое сочинение (изложение</a:t>
            </a:r>
            <a:r>
              <a:rPr lang="ru-RU" sz="2300" dirty="0" smtClean="0">
                <a:solidFill>
                  <a:srgbClr val="0070C0"/>
                </a:solidFill>
              </a:rPr>
              <a:t>) в </a:t>
            </a:r>
            <a:r>
              <a:rPr lang="ru-RU" sz="2300" dirty="0">
                <a:solidFill>
                  <a:srgbClr val="0070C0"/>
                </a:solidFill>
              </a:rPr>
              <a:t>2017/2018 учебном году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 smtClean="0"/>
              <a:t>Места проведения итогового сочинения (изложения)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45130256"/>
              </p:ext>
            </p:extLst>
          </p:nvPr>
        </p:nvGraphicFramePr>
        <p:xfrm>
          <a:off x="467544" y="1988840"/>
          <a:ext cx="82809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82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100" dirty="0">
                <a:solidFill>
                  <a:srgbClr val="0070C0"/>
                </a:solidFill>
              </a:rPr>
              <a:t>Итоговое сочинение (изложение</a:t>
            </a:r>
            <a:r>
              <a:rPr lang="ru-RU" sz="2100" dirty="0" smtClean="0">
                <a:solidFill>
                  <a:srgbClr val="0070C0"/>
                </a:solidFill>
              </a:rPr>
              <a:t>) в </a:t>
            </a:r>
            <a:r>
              <a:rPr lang="ru-RU" sz="2100" dirty="0">
                <a:solidFill>
                  <a:srgbClr val="0070C0"/>
                </a:solidFill>
              </a:rPr>
              <a:t>2017/2018 учебном году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Этап подготовки к итоговому сочинению (изложению)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6893763"/>
              </p:ext>
            </p:extLst>
          </p:nvPr>
        </p:nvGraphicFramePr>
        <p:xfrm>
          <a:off x="323528" y="2132856"/>
          <a:ext cx="856895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04668964"/>
              </p:ext>
            </p:extLst>
          </p:nvPr>
        </p:nvGraphicFramePr>
        <p:xfrm>
          <a:off x="251520" y="3789040"/>
          <a:ext cx="856895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7015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100" dirty="0">
                <a:solidFill>
                  <a:srgbClr val="0070C0"/>
                </a:solidFill>
              </a:rPr>
              <a:t>Итоговое сочинение (изложение) в 2017/2018 учебном году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buClr>
                <a:srgbClr val="D16349"/>
              </a:buClr>
              <a:buNone/>
            </a:pPr>
            <a:r>
              <a:rPr lang="ru-RU" sz="2000" b="1" dirty="0" smtClean="0">
                <a:solidFill>
                  <a:prstClr val="black"/>
                </a:solidFill>
              </a:rPr>
              <a:t>Этап проведения итогового  сочинения </a:t>
            </a:r>
            <a:r>
              <a:rPr lang="ru-RU" sz="2000" b="1" dirty="0">
                <a:solidFill>
                  <a:prstClr val="black"/>
                </a:solidFill>
              </a:rPr>
              <a:t>(</a:t>
            </a:r>
            <a:r>
              <a:rPr lang="ru-RU" sz="2000" b="1" dirty="0" smtClean="0">
                <a:solidFill>
                  <a:prstClr val="black"/>
                </a:solidFill>
              </a:rPr>
              <a:t>изложения)</a:t>
            </a:r>
            <a:endParaRPr lang="ru-RU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05906211"/>
              </p:ext>
            </p:extLst>
          </p:nvPr>
        </p:nvGraphicFramePr>
        <p:xfrm>
          <a:off x="251520" y="1916832"/>
          <a:ext cx="849694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038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604139"/>
            <a:ext cx="9164638" cy="592613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rgbClr val="D228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Новые бланки сочинений</a:t>
            </a:r>
            <a:endParaRPr lang="ru-RU" sz="2800" b="1" dirty="0">
              <a:solidFill>
                <a:srgbClr val="D228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572250"/>
            <a:ext cx="2590800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fld id="{0A25F455-9A46-4040-9752-65DD879C82CE}" type="slidenum">
              <a:rPr lang="ru-RU" sz="1400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>
                <a:defRPr/>
              </a:pPr>
              <a:t>9</a:t>
            </a:fld>
            <a:endParaRPr lang="ru-RU" sz="1400" dirty="0" smtClean="0">
              <a:solidFill>
                <a:prstClr val="black">
                  <a:tint val="75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2" descr="C:\Users\stikhomirov\Desktop\Бланки сочинения 2018 версия 1 6 ЧБ_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23528" y="1310934"/>
            <a:ext cx="3816424" cy="5397651"/>
          </a:xfrm>
          <a:prstGeom prst="rect">
            <a:avLst/>
          </a:prstGeom>
          <a:noFill/>
        </p:spPr>
      </p:pic>
      <p:pic>
        <p:nvPicPr>
          <p:cNvPr id="12" name="Picture 2" descr="C:\Users\stikhomirov\Desktop\Бланки сочинения 2018 версия 1 6 ЧБ_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t="39432" b="55129"/>
          <a:stretch>
            <a:fillRect/>
          </a:stretch>
        </p:blipFill>
        <p:spPr bwMode="auto">
          <a:xfrm>
            <a:off x="2987824" y="2276872"/>
            <a:ext cx="5879107" cy="452239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2" descr="C:\Users\stikhomirov\Desktop\Бланки сочинения 2018 версия 1 6 ЧБ_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l="86538" t="38072" b="55129"/>
          <a:stretch>
            <a:fillRect/>
          </a:stretch>
        </p:blipFill>
        <p:spPr bwMode="auto">
          <a:xfrm>
            <a:off x="5148064" y="3139827"/>
            <a:ext cx="1211332" cy="865237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2" descr="C:\Users\stikhomirov\Desktop\Бланки сочинения 2018 версия 1 6 ЧБ_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l="7692" t="85662" r="69231" b="6180"/>
          <a:stretch>
            <a:fillRect/>
          </a:stretch>
        </p:blipFill>
        <p:spPr bwMode="auto">
          <a:xfrm>
            <a:off x="5172762" y="4327772"/>
            <a:ext cx="2343150" cy="1171575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2" descr="C:\Users\stikhomirov\Desktop\Бланки сочинения 2018 версия 1 6 ЧБ_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l="34615" t="87022" r="38462" b="6179"/>
          <a:stretch>
            <a:fillRect/>
          </a:stretch>
        </p:blipFill>
        <p:spPr bwMode="auto">
          <a:xfrm>
            <a:off x="5157135" y="5893618"/>
            <a:ext cx="2373700" cy="84775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7" name="Блок-схема: процесс 16"/>
          <p:cNvSpPr/>
          <p:nvPr/>
        </p:nvSpPr>
        <p:spPr>
          <a:xfrm>
            <a:off x="395536" y="3501008"/>
            <a:ext cx="3600400" cy="288032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567311" y="3429000"/>
            <a:ext cx="500633" cy="357188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11560" y="5949280"/>
            <a:ext cx="860673" cy="432048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1619672" y="5981700"/>
            <a:ext cx="1008112" cy="38862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23" name="Прямая соединительная линия 22"/>
          <p:cNvCxnSpPr>
            <a:stCxn id="17" idx="0"/>
          </p:cNvCxnSpPr>
          <p:nvPr/>
        </p:nvCxnSpPr>
        <p:spPr>
          <a:xfrm flipV="1">
            <a:off x="2195736" y="2708920"/>
            <a:ext cx="792088" cy="7920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8" idx="3"/>
            <a:endCxn id="14" idx="1"/>
          </p:cNvCxnSpPr>
          <p:nvPr/>
        </p:nvCxnSpPr>
        <p:spPr>
          <a:xfrm flipV="1">
            <a:off x="4067944" y="3572446"/>
            <a:ext cx="1080120" cy="351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1" idx="3"/>
          </p:cNvCxnSpPr>
          <p:nvPr/>
        </p:nvCxnSpPr>
        <p:spPr>
          <a:xfrm flipV="1">
            <a:off x="2627784" y="6128657"/>
            <a:ext cx="2510273" cy="473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9" idx="0"/>
            <a:endCxn id="15" idx="1"/>
          </p:cNvCxnSpPr>
          <p:nvPr/>
        </p:nvCxnSpPr>
        <p:spPr>
          <a:xfrm flipV="1">
            <a:off x="1041897" y="4913560"/>
            <a:ext cx="4130865" cy="10357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372200" y="3284984"/>
            <a:ext cx="2032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Удалено поле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«Пол»</a:t>
            </a:r>
            <a:endParaRPr lang="ru-RU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08104" y="5517232"/>
            <a:ext cx="1935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Новые метки</a:t>
            </a:r>
            <a:endParaRPr lang="ru-RU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67412" y="1558533"/>
            <a:ext cx="3776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Обновленные поля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серии и номера документа</a:t>
            </a:r>
            <a:endParaRPr lang="ru-RU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7" y="188640"/>
            <a:ext cx="8543403" cy="4154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100" dirty="0">
                <a:solidFill>
                  <a:srgbClr val="0070C0"/>
                </a:solidFill>
                <a:ea typeface="+mj-ea"/>
                <a:cs typeface="+mj-cs"/>
              </a:rPr>
              <a:t>Итоговое сочинение (изложение) в 2017/2018 учебном году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43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429</TotalTime>
  <Words>658</Words>
  <Application>Microsoft Office PowerPoint</Application>
  <PresentationFormat>Экран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Официальная</vt:lpstr>
      <vt:lpstr>1_Официальная</vt:lpstr>
      <vt:lpstr>Презентация PowerPoint</vt:lpstr>
      <vt:lpstr>Итоговое сочинение (изложение) в 2017/2018 учебном году </vt:lpstr>
      <vt:lpstr>Итоговое сочинение (изложение) в 2017/2018 учебном году </vt:lpstr>
      <vt:lpstr>Итоговое сочинение (изложение) в 2017/2018 учебном году </vt:lpstr>
      <vt:lpstr>Итоговое сочинение (изложение) в 2017/2018 учебном году </vt:lpstr>
      <vt:lpstr>Итоговое сочинение (изложение) в 2017/2018 учебном году </vt:lpstr>
      <vt:lpstr>Итоговое сочинение (изложение) в 2017/2018 учебном году </vt:lpstr>
      <vt:lpstr>Итоговое сочинение (изложение) в 2017/2018 учебном году </vt:lpstr>
      <vt:lpstr>Презентация PowerPoint</vt:lpstr>
      <vt:lpstr>Итоговое сочинение (изложение) в 2017/2018 учебном году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(изложение)</dc:title>
  <dc:creator>Юлия Викторовна Храпунова</dc:creator>
  <cp:lastModifiedBy>Юлия Викторовна Храпунова</cp:lastModifiedBy>
  <cp:revision>49</cp:revision>
  <dcterms:created xsi:type="dcterms:W3CDTF">2017-10-12T05:53:53Z</dcterms:created>
  <dcterms:modified xsi:type="dcterms:W3CDTF">2017-10-13T05:55:00Z</dcterms:modified>
</cp:coreProperties>
</file>